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88" r:id="rId5"/>
    <p:sldId id="289" r:id="rId6"/>
    <p:sldId id="290" r:id="rId7"/>
    <p:sldId id="291" r:id="rId8"/>
    <p:sldId id="266" r:id="rId9"/>
    <p:sldId id="261" r:id="rId10"/>
    <p:sldId id="262" r:id="rId11"/>
    <p:sldId id="349" r:id="rId12"/>
    <p:sldId id="347" r:id="rId13"/>
    <p:sldId id="269" r:id="rId14"/>
    <p:sldId id="310" r:id="rId15"/>
    <p:sldId id="257" r:id="rId16"/>
    <p:sldId id="268" r:id="rId17"/>
    <p:sldId id="348" r:id="rId18"/>
    <p:sldId id="273" r:id="rId19"/>
    <p:sldId id="368" r:id="rId20"/>
    <p:sldId id="371" r:id="rId21"/>
    <p:sldId id="370" r:id="rId22"/>
    <p:sldId id="272" r:id="rId23"/>
    <p:sldId id="353" r:id="rId24"/>
    <p:sldId id="292" r:id="rId25"/>
    <p:sldId id="372" r:id="rId26"/>
    <p:sldId id="373" r:id="rId27"/>
    <p:sldId id="350" r:id="rId28"/>
    <p:sldId id="352" r:id="rId29"/>
    <p:sldId id="287" r:id="rId30"/>
  </p:sldIdLst>
  <p:sldSz cx="11522075" cy="7200900"/>
  <p:notesSz cx="6858000" cy="9144000"/>
  <p:defaultTextStyle>
    <a:defPPr>
      <a:defRPr lang="zh-CN"/>
    </a:defPPr>
    <a:lvl1pPr marL="0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924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848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772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696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9544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4468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9392" algn="l" defTabSz="106984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5" autoAdjust="0"/>
    <p:restoredTop sz="94660"/>
  </p:normalViewPr>
  <p:slideViewPr>
    <p:cSldViewPr>
      <p:cViewPr varScale="1">
        <p:scale>
          <a:sx n="68" d="100"/>
          <a:sy n="68" d="100"/>
        </p:scale>
        <p:origin x="894" y="78"/>
      </p:cViewPr>
      <p:guideLst>
        <p:guide orient="horz" pos="2268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dirty="0"/>
            <a:t>大公司掌握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工作重复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很难创新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7DB60C-1EBF-4C45-8330-8DDDC56E889D}" type="presOf" srcId="{9B631BEE-D950-4D69-8A3F-B6451680A8D0}" destId="{0BF3615A-CFC0-47F5-823D-C1D79D5DEF23}" srcOrd="0" destOrd="0" presId="urn:microsoft.com/office/officeart/2005/8/layout/list1"/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3DAD362B-00D8-40A9-899D-F1C24171C551}" type="presOf" srcId="{9B631BEE-D950-4D69-8A3F-B6451680A8D0}" destId="{432C2942-D0B1-4335-AF0D-6C1FE2940411}" srcOrd="1" destOrd="0" presId="urn:microsoft.com/office/officeart/2005/8/layout/list1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6771875C-AAC8-483A-A3F4-A9AAD44736F0}" type="presOf" srcId="{2DB3AA62-3681-4943-AF38-BF1018FA6BAD}" destId="{3AF764C7-B1CB-4930-8D22-ACD7B5F22B24}" srcOrd="0" destOrd="0" presId="urn:microsoft.com/office/officeart/2005/8/layout/list1"/>
    <dgm:cxn modelId="{146A4574-FACB-4C14-9EA0-35FA177B84DD}" type="presOf" srcId="{51301302-7A94-4F73-8037-602938BCB65C}" destId="{82AD7AD2-6CEE-4FDF-B5BB-C6E40FAF5415}" srcOrd="0" destOrd="0" presId="urn:microsoft.com/office/officeart/2005/8/layout/list1"/>
    <dgm:cxn modelId="{DA85AABC-A8F8-4546-90BA-AA2B065BB793}" type="presOf" srcId="{51301302-7A94-4F73-8037-602938BCB65C}" destId="{1388DAEB-E7CE-4C39-80A0-03910F63D9CD}" srcOrd="1" destOrd="0" presId="urn:microsoft.com/office/officeart/2005/8/layout/list1"/>
    <dgm:cxn modelId="{49104BC9-D88C-4789-95AC-CCBDB108A2F1}" type="presOf" srcId="{2DB3AA62-3681-4943-AF38-BF1018FA6BAD}" destId="{CC043AF7-EACC-4AB9-9EAE-142D7F896C8C}" srcOrd="1" destOrd="0" presId="urn:microsoft.com/office/officeart/2005/8/layout/list1"/>
    <dgm:cxn modelId="{247611E1-A631-4DD2-AF05-D4023BBF833F}" type="presOf" srcId="{3F200A88-71F4-4E86-AE14-F25720A246EE}" destId="{0CD5536F-7E53-4E89-90A6-C2A638FF2DDA}" srcOrd="0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CFD82204-51EA-4410-BB5B-F35C2AC8CE61}" type="presParOf" srcId="{0CD5536F-7E53-4E89-90A6-C2A638FF2DDA}" destId="{73109813-E56E-4025-950E-50B867C7DBA4}" srcOrd="0" destOrd="0" presId="urn:microsoft.com/office/officeart/2005/8/layout/list1"/>
    <dgm:cxn modelId="{7A016E77-EE92-47DE-83C4-CC71E4AF309B}" type="presParOf" srcId="{73109813-E56E-4025-950E-50B867C7DBA4}" destId="{82AD7AD2-6CEE-4FDF-B5BB-C6E40FAF5415}" srcOrd="0" destOrd="0" presId="urn:microsoft.com/office/officeart/2005/8/layout/list1"/>
    <dgm:cxn modelId="{91E60CDD-991F-4C23-807F-2416670005D2}" type="presParOf" srcId="{73109813-E56E-4025-950E-50B867C7DBA4}" destId="{1388DAEB-E7CE-4C39-80A0-03910F63D9CD}" srcOrd="1" destOrd="0" presId="urn:microsoft.com/office/officeart/2005/8/layout/list1"/>
    <dgm:cxn modelId="{FBFCBFB3-AC19-4A3D-828A-EFD82F391F13}" type="presParOf" srcId="{0CD5536F-7E53-4E89-90A6-C2A638FF2DDA}" destId="{1F339F86-49D2-4483-807A-F85A9FE09D03}" srcOrd="1" destOrd="0" presId="urn:microsoft.com/office/officeart/2005/8/layout/list1"/>
    <dgm:cxn modelId="{405FEF96-24B1-4DB4-94C0-78D06C1D16BA}" type="presParOf" srcId="{0CD5536F-7E53-4E89-90A6-C2A638FF2DDA}" destId="{F67208D7-EDFB-45C0-9EDA-7CCCC1BB191F}" srcOrd="2" destOrd="0" presId="urn:microsoft.com/office/officeart/2005/8/layout/list1"/>
    <dgm:cxn modelId="{10F1076B-21FB-4D90-903C-D9118166A0C9}" type="presParOf" srcId="{0CD5536F-7E53-4E89-90A6-C2A638FF2DDA}" destId="{F8D9C411-2919-4C46-BBAA-EAEF43103C37}" srcOrd="3" destOrd="0" presId="urn:microsoft.com/office/officeart/2005/8/layout/list1"/>
    <dgm:cxn modelId="{430D284F-5D61-4F1A-AAE0-24B9E3F0F2E2}" type="presParOf" srcId="{0CD5536F-7E53-4E89-90A6-C2A638FF2DDA}" destId="{A10EB1E7-C524-4650-8485-C05E57E03218}" srcOrd="4" destOrd="0" presId="urn:microsoft.com/office/officeart/2005/8/layout/list1"/>
    <dgm:cxn modelId="{5ECCF467-9440-423B-98C0-95ACBAF614CC}" type="presParOf" srcId="{A10EB1E7-C524-4650-8485-C05E57E03218}" destId="{3AF764C7-B1CB-4930-8D22-ACD7B5F22B24}" srcOrd="0" destOrd="0" presId="urn:microsoft.com/office/officeart/2005/8/layout/list1"/>
    <dgm:cxn modelId="{21625C4B-6043-4948-89AA-F4CC93B70C3B}" type="presParOf" srcId="{A10EB1E7-C524-4650-8485-C05E57E03218}" destId="{CC043AF7-EACC-4AB9-9EAE-142D7F896C8C}" srcOrd="1" destOrd="0" presId="urn:microsoft.com/office/officeart/2005/8/layout/list1"/>
    <dgm:cxn modelId="{0995865A-3A4C-40BA-B780-D6CCE24CACAA}" type="presParOf" srcId="{0CD5536F-7E53-4E89-90A6-C2A638FF2DDA}" destId="{245B4D54-4EB5-4FB8-B4AF-FED4576AF4D4}" srcOrd="5" destOrd="0" presId="urn:microsoft.com/office/officeart/2005/8/layout/list1"/>
    <dgm:cxn modelId="{31C04AD3-DB5F-4A3F-B5C9-57B91CD78F05}" type="presParOf" srcId="{0CD5536F-7E53-4E89-90A6-C2A638FF2DDA}" destId="{734BB060-1C87-4357-9AC4-A69B6940909E}" srcOrd="6" destOrd="0" presId="urn:microsoft.com/office/officeart/2005/8/layout/list1"/>
    <dgm:cxn modelId="{D358352D-F896-4D9C-9754-6CFE4A19FF80}" type="presParOf" srcId="{0CD5536F-7E53-4E89-90A6-C2A638FF2DDA}" destId="{AD2A8642-3524-4C4D-B68A-D19AD5E368F3}" srcOrd="7" destOrd="0" presId="urn:microsoft.com/office/officeart/2005/8/layout/list1"/>
    <dgm:cxn modelId="{509C3107-2090-4F1F-BB81-F54E0B644CC6}" type="presParOf" srcId="{0CD5536F-7E53-4E89-90A6-C2A638FF2DDA}" destId="{DA1BE34E-BFB2-46F2-B365-4EC88FAA93F0}" srcOrd="8" destOrd="0" presId="urn:microsoft.com/office/officeart/2005/8/layout/list1"/>
    <dgm:cxn modelId="{B045F42C-41DB-481A-A427-95B468DCA024}" type="presParOf" srcId="{DA1BE34E-BFB2-46F2-B365-4EC88FAA93F0}" destId="{0BF3615A-CFC0-47F5-823D-C1D79D5DEF23}" srcOrd="0" destOrd="0" presId="urn:microsoft.com/office/officeart/2005/8/layout/list1"/>
    <dgm:cxn modelId="{448AF288-2D1E-4FF0-A0BF-798387E9EA70}" type="presParOf" srcId="{DA1BE34E-BFB2-46F2-B365-4EC88FAA93F0}" destId="{432C2942-D0B1-4335-AF0D-6C1FE2940411}" srcOrd="1" destOrd="0" presId="urn:microsoft.com/office/officeart/2005/8/layout/list1"/>
    <dgm:cxn modelId="{ACB5DFA5-5346-4766-B6FF-4B8976AD5040}" type="presParOf" srcId="{0CD5536F-7E53-4E89-90A6-C2A638FF2DDA}" destId="{59E64052-35DC-4284-9217-F11BEA0EF3AF}" srcOrd="9" destOrd="0" presId="urn:microsoft.com/office/officeart/2005/8/layout/list1"/>
    <dgm:cxn modelId="{9CE5EFFC-B54B-435A-9A87-9FAF14FDE152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00A88-71F4-4E86-AE14-F25720A246E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1301302-7A94-4F73-8037-602938BCB65C}">
      <dgm:prSet phldrT="[文本]" custT="1"/>
      <dgm:spPr/>
      <dgm:t>
        <a:bodyPr/>
        <a:lstStyle/>
        <a:p>
          <a:r>
            <a:rPr lang="zh-CN" altLang="en-US" sz="2400" b="0" i="0" dirty="0"/>
            <a:t>可控可修改</a:t>
          </a:r>
        </a:p>
      </dgm:t>
    </dgm:pt>
    <dgm:pt modelId="{F90763B0-1289-48B9-85F8-6AA8DCD112E4}" type="par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C3DB9C26-9EF4-486C-848A-47DF190B598E}" type="sibTrans" cxnId="{44C991EB-E8AD-4867-B0F4-A9FC26F96E94}">
      <dgm:prSet/>
      <dgm:spPr/>
      <dgm:t>
        <a:bodyPr/>
        <a:lstStyle/>
        <a:p>
          <a:endParaRPr lang="zh-CN" altLang="en-US"/>
        </a:p>
      </dgm:t>
    </dgm:pt>
    <dgm:pt modelId="{2DB3AA62-3681-4943-AF38-BF1018FA6BAD}">
      <dgm:prSet phldrT="[文本]" custT="1"/>
      <dgm:spPr/>
      <dgm:t>
        <a:bodyPr/>
        <a:lstStyle/>
        <a:p>
          <a:r>
            <a:rPr lang="zh-CN" altLang="en-US" sz="2400" b="0" i="0" dirty="0"/>
            <a:t>专注核心工作</a:t>
          </a:r>
        </a:p>
      </dgm:t>
    </dgm:pt>
    <dgm:pt modelId="{46DD74E9-8D42-4890-BDE5-FB062EF7E2C2}" type="par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558ACC05-AD0C-4BCF-9578-D33B33D7207D}" type="sibTrans" cxnId="{A8228C0D-477E-4741-99C2-2D71CD31236D}">
      <dgm:prSet/>
      <dgm:spPr/>
      <dgm:t>
        <a:bodyPr/>
        <a:lstStyle/>
        <a:p>
          <a:endParaRPr lang="zh-CN" altLang="en-US"/>
        </a:p>
      </dgm:t>
    </dgm:pt>
    <dgm:pt modelId="{9B631BEE-D950-4D69-8A3F-B6451680A8D0}">
      <dgm:prSet phldrT="[文本]" custT="1"/>
      <dgm:spPr/>
      <dgm:t>
        <a:bodyPr/>
        <a:lstStyle/>
        <a:p>
          <a:r>
            <a:rPr lang="zh-CN" altLang="en-US" sz="2400" b="0" i="0" dirty="0"/>
            <a:t>具有无限创造力</a:t>
          </a:r>
        </a:p>
      </dgm:t>
    </dgm:pt>
    <dgm:pt modelId="{B2C969D7-C463-40D6-9A27-3FD69240E8C0}" type="par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4B549C6F-8EE5-4CB6-BC9C-B2B192C6668F}" type="sibTrans" cxnId="{AB95913B-9A50-437A-A938-43ECCECA2EB5}">
      <dgm:prSet/>
      <dgm:spPr/>
      <dgm:t>
        <a:bodyPr/>
        <a:lstStyle/>
        <a:p>
          <a:endParaRPr lang="zh-CN" altLang="en-US"/>
        </a:p>
      </dgm:t>
    </dgm:pt>
    <dgm:pt modelId="{0CD5536F-7E53-4E89-90A6-C2A638FF2DDA}" type="pres">
      <dgm:prSet presAssocID="{3F200A88-71F4-4E86-AE14-F25720A246EE}" presName="linear" presStyleCnt="0">
        <dgm:presLayoutVars>
          <dgm:dir/>
          <dgm:animLvl val="lvl"/>
          <dgm:resizeHandles val="exact"/>
        </dgm:presLayoutVars>
      </dgm:prSet>
      <dgm:spPr/>
    </dgm:pt>
    <dgm:pt modelId="{73109813-E56E-4025-950E-50B867C7DBA4}" type="pres">
      <dgm:prSet presAssocID="{51301302-7A94-4F73-8037-602938BCB65C}" presName="parentLin" presStyleCnt="0"/>
      <dgm:spPr/>
    </dgm:pt>
    <dgm:pt modelId="{82AD7AD2-6CEE-4FDF-B5BB-C6E40FAF5415}" type="pres">
      <dgm:prSet presAssocID="{51301302-7A94-4F73-8037-602938BCB65C}" presName="parentLeftMargin" presStyleLbl="node1" presStyleIdx="0" presStyleCnt="3"/>
      <dgm:spPr/>
    </dgm:pt>
    <dgm:pt modelId="{1388DAEB-E7CE-4C39-80A0-03910F63D9CD}" type="pres">
      <dgm:prSet presAssocID="{51301302-7A94-4F73-8037-602938BCB65C}" presName="parentText" presStyleLbl="node1" presStyleIdx="0" presStyleCnt="3" custLinFactNeighborX="9153">
        <dgm:presLayoutVars>
          <dgm:chMax val="0"/>
          <dgm:bulletEnabled val="1"/>
        </dgm:presLayoutVars>
      </dgm:prSet>
      <dgm:spPr/>
    </dgm:pt>
    <dgm:pt modelId="{1F339F86-49D2-4483-807A-F85A9FE09D03}" type="pres">
      <dgm:prSet presAssocID="{51301302-7A94-4F73-8037-602938BCB65C}" presName="negativeSpace" presStyleCnt="0"/>
      <dgm:spPr/>
    </dgm:pt>
    <dgm:pt modelId="{F67208D7-EDFB-45C0-9EDA-7CCCC1BB191F}" type="pres">
      <dgm:prSet presAssocID="{51301302-7A94-4F73-8037-602938BCB65C}" presName="childText" presStyleLbl="conFgAcc1" presStyleIdx="0" presStyleCnt="3" custScaleX="91819">
        <dgm:presLayoutVars>
          <dgm:bulletEnabled val="1"/>
        </dgm:presLayoutVars>
      </dgm:prSet>
      <dgm:spPr/>
    </dgm:pt>
    <dgm:pt modelId="{F8D9C411-2919-4C46-BBAA-EAEF43103C37}" type="pres">
      <dgm:prSet presAssocID="{C3DB9C26-9EF4-486C-848A-47DF190B598E}" presName="spaceBetweenRectangles" presStyleCnt="0"/>
      <dgm:spPr/>
    </dgm:pt>
    <dgm:pt modelId="{A10EB1E7-C524-4650-8485-C05E57E03218}" type="pres">
      <dgm:prSet presAssocID="{2DB3AA62-3681-4943-AF38-BF1018FA6BAD}" presName="parentLin" presStyleCnt="0"/>
      <dgm:spPr/>
    </dgm:pt>
    <dgm:pt modelId="{3AF764C7-B1CB-4930-8D22-ACD7B5F22B24}" type="pres">
      <dgm:prSet presAssocID="{2DB3AA62-3681-4943-AF38-BF1018FA6BAD}" presName="parentLeftMargin" presStyleLbl="node1" presStyleIdx="0" presStyleCnt="3"/>
      <dgm:spPr/>
    </dgm:pt>
    <dgm:pt modelId="{CC043AF7-EACC-4AB9-9EAE-142D7F896C8C}" type="pres">
      <dgm:prSet presAssocID="{2DB3AA62-3681-4943-AF38-BF1018FA6B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5B4D54-4EB5-4FB8-B4AF-FED4576AF4D4}" type="pres">
      <dgm:prSet presAssocID="{2DB3AA62-3681-4943-AF38-BF1018FA6BAD}" presName="negativeSpace" presStyleCnt="0"/>
      <dgm:spPr/>
    </dgm:pt>
    <dgm:pt modelId="{734BB060-1C87-4357-9AC4-A69B6940909E}" type="pres">
      <dgm:prSet presAssocID="{2DB3AA62-3681-4943-AF38-BF1018FA6BAD}" presName="childText" presStyleLbl="conFgAcc1" presStyleIdx="1" presStyleCnt="3" custScaleX="91820">
        <dgm:presLayoutVars>
          <dgm:bulletEnabled val="1"/>
        </dgm:presLayoutVars>
      </dgm:prSet>
      <dgm:spPr/>
    </dgm:pt>
    <dgm:pt modelId="{AD2A8642-3524-4C4D-B68A-D19AD5E368F3}" type="pres">
      <dgm:prSet presAssocID="{558ACC05-AD0C-4BCF-9578-D33B33D7207D}" presName="spaceBetweenRectangles" presStyleCnt="0"/>
      <dgm:spPr/>
    </dgm:pt>
    <dgm:pt modelId="{DA1BE34E-BFB2-46F2-B365-4EC88FAA93F0}" type="pres">
      <dgm:prSet presAssocID="{9B631BEE-D950-4D69-8A3F-B6451680A8D0}" presName="parentLin" presStyleCnt="0"/>
      <dgm:spPr/>
    </dgm:pt>
    <dgm:pt modelId="{0BF3615A-CFC0-47F5-823D-C1D79D5DEF23}" type="pres">
      <dgm:prSet presAssocID="{9B631BEE-D950-4D69-8A3F-B6451680A8D0}" presName="parentLeftMargin" presStyleLbl="node1" presStyleIdx="1" presStyleCnt="3"/>
      <dgm:spPr/>
    </dgm:pt>
    <dgm:pt modelId="{432C2942-D0B1-4335-AF0D-6C1FE2940411}" type="pres">
      <dgm:prSet presAssocID="{9B631BEE-D950-4D69-8A3F-B6451680A8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E64052-35DC-4284-9217-F11BEA0EF3AF}" type="pres">
      <dgm:prSet presAssocID="{9B631BEE-D950-4D69-8A3F-B6451680A8D0}" presName="negativeSpace" presStyleCnt="0"/>
      <dgm:spPr/>
    </dgm:pt>
    <dgm:pt modelId="{7B04EDFA-4A37-4257-97C7-08878F17B2AE}" type="pres">
      <dgm:prSet presAssocID="{9B631BEE-D950-4D69-8A3F-B6451680A8D0}" presName="childText" presStyleLbl="conFgAcc1" presStyleIdx="2" presStyleCnt="3" custScaleX="91819">
        <dgm:presLayoutVars>
          <dgm:bulletEnabled val="1"/>
        </dgm:presLayoutVars>
      </dgm:prSet>
      <dgm:spPr/>
    </dgm:pt>
  </dgm:ptLst>
  <dgm:cxnLst>
    <dgm:cxn modelId="{A8228C0D-477E-4741-99C2-2D71CD31236D}" srcId="{3F200A88-71F4-4E86-AE14-F25720A246EE}" destId="{2DB3AA62-3681-4943-AF38-BF1018FA6BAD}" srcOrd="1" destOrd="0" parTransId="{46DD74E9-8D42-4890-BDE5-FB062EF7E2C2}" sibTransId="{558ACC05-AD0C-4BCF-9578-D33B33D7207D}"/>
    <dgm:cxn modelId="{AB95913B-9A50-437A-A938-43ECCECA2EB5}" srcId="{3F200A88-71F4-4E86-AE14-F25720A246EE}" destId="{9B631BEE-D950-4D69-8A3F-B6451680A8D0}" srcOrd="2" destOrd="0" parTransId="{B2C969D7-C463-40D6-9A27-3FD69240E8C0}" sibTransId="{4B549C6F-8EE5-4CB6-BC9C-B2B192C6668F}"/>
    <dgm:cxn modelId="{B055F260-1C9A-43B8-A20E-E562B424A289}" type="presOf" srcId="{2DB3AA62-3681-4943-AF38-BF1018FA6BAD}" destId="{CC043AF7-EACC-4AB9-9EAE-142D7F896C8C}" srcOrd="1" destOrd="0" presId="urn:microsoft.com/office/officeart/2005/8/layout/list1"/>
    <dgm:cxn modelId="{F0703B88-BBF1-4EE3-99C1-324F4A2F6A85}" type="presOf" srcId="{3F200A88-71F4-4E86-AE14-F25720A246EE}" destId="{0CD5536F-7E53-4E89-90A6-C2A638FF2DDA}" srcOrd="0" destOrd="0" presId="urn:microsoft.com/office/officeart/2005/8/layout/list1"/>
    <dgm:cxn modelId="{E708788C-11E9-4F37-AF7F-43D14CFDAC5C}" type="presOf" srcId="{9B631BEE-D950-4D69-8A3F-B6451680A8D0}" destId="{432C2942-D0B1-4335-AF0D-6C1FE2940411}" srcOrd="1" destOrd="0" presId="urn:microsoft.com/office/officeart/2005/8/layout/list1"/>
    <dgm:cxn modelId="{E72D1AAE-027E-4A34-929D-5BB712D071DF}" type="presOf" srcId="{9B631BEE-D950-4D69-8A3F-B6451680A8D0}" destId="{0BF3615A-CFC0-47F5-823D-C1D79D5DEF23}" srcOrd="0" destOrd="0" presId="urn:microsoft.com/office/officeart/2005/8/layout/list1"/>
    <dgm:cxn modelId="{ED4F8DAF-12EC-4D3C-8E65-510D6D45A74B}" type="presOf" srcId="{51301302-7A94-4F73-8037-602938BCB65C}" destId="{82AD7AD2-6CEE-4FDF-B5BB-C6E40FAF5415}" srcOrd="0" destOrd="0" presId="urn:microsoft.com/office/officeart/2005/8/layout/list1"/>
    <dgm:cxn modelId="{D7BEAFC7-6589-48F0-A04D-7B14C2AC5D11}" type="presOf" srcId="{2DB3AA62-3681-4943-AF38-BF1018FA6BAD}" destId="{3AF764C7-B1CB-4930-8D22-ACD7B5F22B24}" srcOrd="0" destOrd="0" presId="urn:microsoft.com/office/officeart/2005/8/layout/list1"/>
    <dgm:cxn modelId="{E64034E4-DF86-4587-8A0C-BEEA4C072463}" type="presOf" srcId="{51301302-7A94-4F73-8037-602938BCB65C}" destId="{1388DAEB-E7CE-4C39-80A0-03910F63D9CD}" srcOrd="1" destOrd="0" presId="urn:microsoft.com/office/officeart/2005/8/layout/list1"/>
    <dgm:cxn modelId="{44C991EB-E8AD-4867-B0F4-A9FC26F96E94}" srcId="{3F200A88-71F4-4E86-AE14-F25720A246EE}" destId="{51301302-7A94-4F73-8037-602938BCB65C}" srcOrd="0" destOrd="0" parTransId="{F90763B0-1289-48B9-85F8-6AA8DCD112E4}" sibTransId="{C3DB9C26-9EF4-486C-848A-47DF190B598E}"/>
    <dgm:cxn modelId="{45C69A72-883C-4D4D-A43B-717E812A8249}" type="presParOf" srcId="{0CD5536F-7E53-4E89-90A6-C2A638FF2DDA}" destId="{73109813-E56E-4025-950E-50B867C7DBA4}" srcOrd="0" destOrd="0" presId="urn:microsoft.com/office/officeart/2005/8/layout/list1"/>
    <dgm:cxn modelId="{9FC1D054-9E13-4944-B68F-68BAC11F0A27}" type="presParOf" srcId="{73109813-E56E-4025-950E-50B867C7DBA4}" destId="{82AD7AD2-6CEE-4FDF-B5BB-C6E40FAF5415}" srcOrd="0" destOrd="0" presId="urn:microsoft.com/office/officeart/2005/8/layout/list1"/>
    <dgm:cxn modelId="{BE5A97B0-C4B8-4844-96CC-56B57DA975C3}" type="presParOf" srcId="{73109813-E56E-4025-950E-50B867C7DBA4}" destId="{1388DAEB-E7CE-4C39-80A0-03910F63D9CD}" srcOrd="1" destOrd="0" presId="urn:microsoft.com/office/officeart/2005/8/layout/list1"/>
    <dgm:cxn modelId="{F5BC57DD-6E98-43F7-B935-9F616B5EBA75}" type="presParOf" srcId="{0CD5536F-7E53-4E89-90A6-C2A638FF2DDA}" destId="{1F339F86-49D2-4483-807A-F85A9FE09D03}" srcOrd="1" destOrd="0" presId="urn:microsoft.com/office/officeart/2005/8/layout/list1"/>
    <dgm:cxn modelId="{65FCD8A5-755C-44F0-AC7B-A315E539BAA1}" type="presParOf" srcId="{0CD5536F-7E53-4E89-90A6-C2A638FF2DDA}" destId="{F67208D7-EDFB-45C0-9EDA-7CCCC1BB191F}" srcOrd="2" destOrd="0" presId="urn:microsoft.com/office/officeart/2005/8/layout/list1"/>
    <dgm:cxn modelId="{F9A9169F-EDB4-4753-98A2-FC12A0BED7B8}" type="presParOf" srcId="{0CD5536F-7E53-4E89-90A6-C2A638FF2DDA}" destId="{F8D9C411-2919-4C46-BBAA-EAEF43103C37}" srcOrd="3" destOrd="0" presId="urn:microsoft.com/office/officeart/2005/8/layout/list1"/>
    <dgm:cxn modelId="{D95B5854-172B-43FE-9E73-418C3C6D2E80}" type="presParOf" srcId="{0CD5536F-7E53-4E89-90A6-C2A638FF2DDA}" destId="{A10EB1E7-C524-4650-8485-C05E57E03218}" srcOrd="4" destOrd="0" presId="urn:microsoft.com/office/officeart/2005/8/layout/list1"/>
    <dgm:cxn modelId="{F7127E78-FC19-4B29-8318-FC3417E33F41}" type="presParOf" srcId="{A10EB1E7-C524-4650-8485-C05E57E03218}" destId="{3AF764C7-B1CB-4930-8D22-ACD7B5F22B24}" srcOrd="0" destOrd="0" presId="urn:microsoft.com/office/officeart/2005/8/layout/list1"/>
    <dgm:cxn modelId="{65E136BD-290B-4C66-9FFB-29B68D1F88E2}" type="presParOf" srcId="{A10EB1E7-C524-4650-8485-C05E57E03218}" destId="{CC043AF7-EACC-4AB9-9EAE-142D7F896C8C}" srcOrd="1" destOrd="0" presId="urn:microsoft.com/office/officeart/2005/8/layout/list1"/>
    <dgm:cxn modelId="{0C5A6544-E4E1-4905-9EB6-1642E162D8F9}" type="presParOf" srcId="{0CD5536F-7E53-4E89-90A6-C2A638FF2DDA}" destId="{245B4D54-4EB5-4FB8-B4AF-FED4576AF4D4}" srcOrd="5" destOrd="0" presId="urn:microsoft.com/office/officeart/2005/8/layout/list1"/>
    <dgm:cxn modelId="{63C702A8-C897-4179-9BC3-281F9894E948}" type="presParOf" srcId="{0CD5536F-7E53-4E89-90A6-C2A638FF2DDA}" destId="{734BB060-1C87-4357-9AC4-A69B6940909E}" srcOrd="6" destOrd="0" presId="urn:microsoft.com/office/officeart/2005/8/layout/list1"/>
    <dgm:cxn modelId="{50A5ADFD-8F5A-4A0C-A033-6BD67D0106C5}" type="presParOf" srcId="{0CD5536F-7E53-4E89-90A6-C2A638FF2DDA}" destId="{AD2A8642-3524-4C4D-B68A-D19AD5E368F3}" srcOrd="7" destOrd="0" presId="urn:microsoft.com/office/officeart/2005/8/layout/list1"/>
    <dgm:cxn modelId="{82DD92D3-8918-4AAA-8941-E4A9DE36BF1C}" type="presParOf" srcId="{0CD5536F-7E53-4E89-90A6-C2A638FF2DDA}" destId="{DA1BE34E-BFB2-46F2-B365-4EC88FAA93F0}" srcOrd="8" destOrd="0" presId="urn:microsoft.com/office/officeart/2005/8/layout/list1"/>
    <dgm:cxn modelId="{40A33D5F-34B5-4EE0-9460-898B08D13148}" type="presParOf" srcId="{DA1BE34E-BFB2-46F2-B365-4EC88FAA93F0}" destId="{0BF3615A-CFC0-47F5-823D-C1D79D5DEF23}" srcOrd="0" destOrd="0" presId="urn:microsoft.com/office/officeart/2005/8/layout/list1"/>
    <dgm:cxn modelId="{0CB07D7A-8A3E-4E93-8615-665CA26F9796}" type="presParOf" srcId="{DA1BE34E-BFB2-46F2-B365-4EC88FAA93F0}" destId="{432C2942-D0B1-4335-AF0D-6C1FE2940411}" srcOrd="1" destOrd="0" presId="urn:microsoft.com/office/officeart/2005/8/layout/list1"/>
    <dgm:cxn modelId="{F7ACA899-F1B3-4B8D-8F18-36DBFE61196E}" type="presParOf" srcId="{0CD5536F-7E53-4E89-90A6-C2A638FF2DDA}" destId="{59E64052-35DC-4284-9217-F11BEA0EF3AF}" srcOrd="9" destOrd="0" presId="urn:microsoft.com/office/officeart/2005/8/layout/list1"/>
    <dgm:cxn modelId="{54DD5D35-6989-44EA-A5EA-4636CE0B39C5}" type="presParOf" srcId="{0CD5536F-7E53-4E89-90A6-C2A638FF2DDA}" destId="{7B04EDFA-4A37-4257-97C7-08878F17B2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8F8C1A-7DFC-4057-80AF-AD8C96EB533D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C5C60C91-0AF4-47AE-9FE2-5AEBD8DFFBCB}">
      <dgm:prSet phldrT="[文本]" custT="1"/>
      <dgm:spPr/>
      <dgm:t>
        <a:bodyPr/>
        <a:lstStyle/>
        <a:p>
          <a:r>
            <a:rPr lang="en-US" altLang="zh-CN" sz="2000" b="1" dirty="0">
              <a:latin typeface="Arial" pitchFamily="34" charset="0"/>
              <a:cs typeface="Arial" pitchFamily="34" charset="0"/>
            </a:rPr>
            <a:t>Code Base</a:t>
          </a:r>
          <a:endParaRPr lang="zh-CN" altLang="en-US" sz="2000" b="1" dirty="0">
            <a:latin typeface="Arial" pitchFamily="34" charset="0"/>
            <a:cs typeface="Arial" pitchFamily="34" charset="0"/>
          </a:endParaRPr>
        </a:p>
      </dgm:t>
    </dgm:pt>
    <dgm:pt modelId="{EF51C5F7-3793-41B5-8014-273608A0DA67}" type="parTrans" cxnId="{49EC1F22-6977-4EB5-8C8E-DFC463A12CC2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9FC8881B-4887-44B1-AFAD-12903278F183}" type="sibTrans" cxnId="{49EC1F22-6977-4EB5-8C8E-DFC463A12CC2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DD7BEA5B-FA94-4EF2-8E45-2D277F078569}">
      <dgm:prSet phldrT="[文本]" custT="1"/>
      <dgm:spPr/>
      <dgm:t>
        <a:bodyPr/>
        <a:lstStyle/>
        <a:p>
          <a:r>
            <a:rPr lang="en-US" altLang="zh-CN" sz="2000" b="1" dirty="0">
              <a:latin typeface="Arial" pitchFamily="34" charset="0"/>
              <a:cs typeface="Arial" pitchFamily="34" charset="0"/>
            </a:rPr>
            <a:t>Back Test Engine</a:t>
          </a:r>
          <a:endParaRPr lang="zh-CN" altLang="en-US" sz="2000" b="1" dirty="0">
            <a:latin typeface="Arial" pitchFamily="34" charset="0"/>
            <a:cs typeface="Arial" pitchFamily="34" charset="0"/>
          </a:endParaRPr>
        </a:p>
      </dgm:t>
    </dgm:pt>
    <dgm:pt modelId="{210C2BC3-5306-4B35-B48C-D390BDE4B1DF}" type="parTrans" cxnId="{6AB993BA-C6D9-4BB4-992E-DB05DFEAC60C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CBB1D0E0-CF9D-4C9D-916C-0B356478C242}" type="sibTrans" cxnId="{6AB993BA-C6D9-4BB4-992E-DB05DFEAC60C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16060534-BF1B-4A3D-B39F-6CFDCB4BD72A}">
      <dgm:prSet phldrT="[文本]" custT="1"/>
      <dgm:spPr/>
      <dgm:t>
        <a:bodyPr/>
        <a:lstStyle/>
        <a:p>
          <a:r>
            <a:rPr lang="en-US" altLang="zh-CN" sz="2000" b="1" dirty="0">
              <a:latin typeface="Arial" pitchFamily="34" charset="0"/>
              <a:cs typeface="Arial" pitchFamily="34" charset="0"/>
            </a:rPr>
            <a:t>Statistic tools</a:t>
          </a:r>
          <a:endParaRPr lang="zh-CN" altLang="en-US" sz="2000" b="1" dirty="0">
            <a:latin typeface="Arial" pitchFamily="34" charset="0"/>
            <a:cs typeface="Arial" pitchFamily="34" charset="0"/>
          </a:endParaRPr>
        </a:p>
      </dgm:t>
    </dgm:pt>
    <dgm:pt modelId="{8BC79613-DD23-44D4-B278-D4309A5B3635}" type="parTrans" cxnId="{191D921A-A527-4D2C-AA54-CAE361C0E0EB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B339935E-33F6-4F06-8BB5-0BE58780BF18}" type="sibTrans" cxnId="{191D921A-A527-4D2C-AA54-CAE361C0E0EB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5592104B-EE75-41E5-A87B-026DC069A397}">
      <dgm:prSet custT="1"/>
      <dgm:spPr/>
      <dgm:t>
        <a:bodyPr/>
        <a:lstStyle/>
        <a:p>
          <a:r>
            <a:rPr lang="en-US" altLang="zh-CN" sz="2000" b="1" dirty="0">
              <a:latin typeface="Arial" pitchFamily="34" charset="0"/>
              <a:cs typeface="Arial" pitchFamily="34" charset="0"/>
            </a:rPr>
            <a:t>Visual Chart</a:t>
          </a:r>
          <a:endParaRPr lang="zh-CN" altLang="en-US" sz="2000" b="1" dirty="0">
            <a:latin typeface="Arial" pitchFamily="34" charset="0"/>
            <a:cs typeface="Arial" pitchFamily="34" charset="0"/>
          </a:endParaRPr>
        </a:p>
      </dgm:t>
    </dgm:pt>
    <dgm:pt modelId="{46606F50-9D32-4183-B076-5D2FABC6AA43}" type="parTrans" cxnId="{42AB0A21-275C-43D6-9D2E-546AC0379264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087B506F-5CD1-4BCE-846F-8EDFF37372CF}" type="sibTrans" cxnId="{42AB0A21-275C-43D6-9D2E-546AC0379264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D364BFA7-E5D2-4F07-A2B8-76C3810BF825}">
      <dgm:prSet custT="1"/>
      <dgm:spPr/>
      <dgm:t>
        <a:bodyPr/>
        <a:lstStyle/>
        <a:p>
          <a:r>
            <a:rPr lang="en-US" altLang="zh-CN" sz="2000" b="1" dirty="0">
              <a:latin typeface="Arial" pitchFamily="34" charset="0"/>
              <a:cs typeface="Arial" pitchFamily="34" charset="0"/>
            </a:rPr>
            <a:t>Data Base</a:t>
          </a:r>
          <a:endParaRPr lang="zh-CN" altLang="en-US" sz="2000" b="1" dirty="0">
            <a:latin typeface="Arial" pitchFamily="34" charset="0"/>
            <a:cs typeface="Arial" pitchFamily="34" charset="0"/>
          </a:endParaRPr>
        </a:p>
      </dgm:t>
    </dgm:pt>
    <dgm:pt modelId="{BFD91761-509D-4718-98CF-7AEFF7BB29B0}" type="parTrans" cxnId="{BA3A44E5-2729-4C82-BD73-D46B21EAFD57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2D673B0E-8952-4933-B0B7-A38C2F38049B}" type="sibTrans" cxnId="{BA3A44E5-2729-4C82-BD73-D46B21EAFD57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81B50779-34EB-4751-963F-E47410366581}">
      <dgm:prSet custT="1"/>
      <dgm:spPr/>
      <dgm:t>
        <a:bodyPr/>
        <a:lstStyle/>
        <a:p>
          <a:r>
            <a:rPr lang="en-US" altLang="zh-CN" sz="1600" b="1" dirty="0">
              <a:latin typeface="Arial" pitchFamily="34" charset="0"/>
              <a:cs typeface="Arial" pitchFamily="34" charset="0"/>
            </a:rPr>
            <a:t>Performance Evaluation</a:t>
          </a:r>
          <a:endParaRPr lang="zh-CN" altLang="en-US" sz="1600" b="1" dirty="0">
            <a:latin typeface="Arial" pitchFamily="34" charset="0"/>
            <a:cs typeface="Arial" pitchFamily="34" charset="0"/>
          </a:endParaRPr>
        </a:p>
      </dgm:t>
    </dgm:pt>
    <dgm:pt modelId="{275DA950-9AC8-495D-9CD9-C43A737FE9C6}" type="parTrans" cxnId="{D20C93FE-F16F-4C09-A5B3-DE8CF6AE0BBE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0176BDC2-D861-47FF-899E-E2C578D1370A}" type="sibTrans" cxnId="{D20C93FE-F16F-4C09-A5B3-DE8CF6AE0BBE}">
      <dgm:prSet/>
      <dgm:spPr/>
      <dgm:t>
        <a:bodyPr/>
        <a:lstStyle/>
        <a:p>
          <a:endParaRPr lang="zh-CN" altLang="en-US" sz="2000" b="1">
            <a:latin typeface="Arial" pitchFamily="34" charset="0"/>
            <a:cs typeface="Arial" pitchFamily="34" charset="0"/>
          </a:endParaRPr>
        </a:p>
      </dgm:t>
    </dgm:pt>
    <dgm:pt modelId="{1138451C-BD46-4BDC-B7D3-F231DAA1C583}" type="pres">
      <dgm:prSet presAssocID="{3E8F8C1A-7DFC-4057-80AF-AD8C96EB533D}" presName="CompostProcess" presStyleCnt="0">
        <dgm:presLayoutVars>
          <dgm:dir/>
          <dgm:resizeHandles val="exact"/>
        </dgm:presLayoutVars>
      </dgm:prSet>
      <dgm:spPr/>
    </dgm:pt>
    <dgm:pt modelId="{32345EFC-474B-4F6D-BD77-9147BD2C589D}" type="pres">
      <dgm:prSet presAssocID="{3E8F8C1A-7DFC-4057-80AF-AD8C96EB533D}" presName="arrow" presStyleLbl="bgShp" presStyleIdx="0" presStyleCnt="1" custLinFactNeighborX="704" custLinFactNeighborY="-9107"/>
      <dgm:spPr>
        <a:solidFill>
          <a:srgbClr val="E6E6E6"/>
        </a:solidFill>
      </dgm:spPr>
    </dgm:pt>
    <dgm:pt modelId="{6DC77DFC-D443-4415-9344-7F313A076DD5}" type="pres">
      <dgm:prSet presAssocID="{3E8F8C1A-7DFC-4057-80AF-AD8C96EB533D}" presName="linearProcess" presStyleCnt="0"/>
      <dgm:spPr/>
    </dgm:pt>
    <dgm:pt modelId="{03218298-C44B-449D-A044-BDEAF4F9EA89}" type="pres">
      <dgm:prSet presAssocID="{C5C60C91-0AF4-47AE-9FE2-5AEBD8DFFBCB}" presName="textNode" presStyleLbl="node1" presStyleIdx="0" presStyleCnt="6">
        <dgm:presLayoutVars>
          <dgm:bulletEnabled val="1"/>
        </dgm:presLayoutVars>
      </dgm:prSet>
      <dgm:spPr/>
    </dgm:pt>
    <dgm:pt modelId="{2780822E-32C3-4840-952E-16C15DD56D56}" type="pres">
      <dgm:prSet presAssocID="{9FC8881B-4887-44B1-AFAD-12903278F183}" presName="sibTrans" presStyleCnt="0"/>
      <dgm:spPr/>
    </dgm:pt>
    <dgm:pt modelId="{5D354602-D5BE-4447-A923-05DC0F0375C5}" type="pres">
      <dgm:prSet presAssocID="{D364BFA7-E5D2-4F07-A2B8-76C3810BF825}" presName="textNode" presStyleLbl="node1" presStyleIdx="1" presStyleCnt="6">
        <dgm:presLayoutVars>
          <dgm:bulletEnabled val="1"/>
        </dgm:presLayoutVars>
      </dgm:prSet>
      <dgm:spPr/>
    </dgm:pt>
    <dgm:pt modelId="{B1232A81-713A-4E49-A07D-D8C6B5785C13}" type="pres">
      <dgm:prSet presAssocID="{2D673B0E-8952-4933-B0B7-A38C2F38049B}" presName="sibTrans" presStyleCnt="0"/>
      <dgm:spPr/>
    </dgm:pt>
    <dgm:pt modelId="{993B5E0E-4905-4E52-BF43-59A457E28E46}" type="pres">
      <dgm:prSet presAssocID="{5592104B-EE75-41E5-A87B-026DC069A397}" presName="textNode" presStyleLbl="node1" presStyleIdx="2" presStyleCnt="6">
        <dgm:presLayoutVars>
          <dgm:bulletEnabled val="1"/>
        </dgm:presLayoutVars>
      </dgm:prSet>
      <dgm:spPr/>
    </dgm:pt>
    <dgm:pt modelId="{1206DF92-7F88-45F0-BB9A-F9B2B2AAB59C}" type="pres">
      <dgm:prSet presAssocID="{087B506F-5CD1-4BCE-846F-8EDFF37372CF}" presName="sibTrans" presStyleCnt="0"/>
      <dgm:spPr/>
    </dgm:pt>
    <dgm:pt modelId="{76C69594-DAB2-4AF0-86BE-DB7B6016AE5F}" type="pres">
      <dgm:prSet presAssocID="{DD7BEA5B-FA94-4EF2-8E45-2D277F078569}" presName="textNode" presStyleLbl="node1" presStyleIdx="3" presStyleCnt="6">
        <dgm:presLayoutVars>
          <dgm:bulletEnabled val="1"/>
        </dgm:presLayoutVars>
      </dgm:prSet>
      <dgm:spPr/>
    </dgm:pt>
    <dgm:pt modelId="{7D82D415-CB3F-4F2C-A6BD-37A687151E8C}" type="pres">
      <dgm:prSet presAssocID="{CBB1D0E0-CF9D-4C9D-916C-0B356478C242}" presName="sibTrans" presStyleCnt="0"/>
      <dgm:spPr/>
    </dgm:pt>
    <dgm:pt modelId="{E3141D17-9B77-4107-961C-A82DA4553D2B}" type="pres">
      <dgm:prSet presAssocID="{16060534-BF1B-4A3D-B39F-6CFDCB4BD72A}" presName="textNode" presStyleLbl="node1" presStyleIdx="4" presStyleCnt="6">
        <dgm:presLayoutVars>
          <dgm:bulletEnabled val="1"/>
        </dgm:presLayoutVars>
      </dgm:prSet>
      <dgm:spPr/>
    </dgm:pt>
    <dgm:pt modelId="{0263C349-1BA0-413A-8B3E-1EAA926A4D75}" type="pres">
      <dgm:prSet presAssocID="{B339935E-33F6-4F06-8BB5-0BE58780BF18}" presName="sibTrans" presStyleCnt="0"/>
      <dgm:spPr/>
    </dgm:pt>
    <dgm:pt modelId="{FCEB99EF-B2B5-4E0A-9D72-481C093F94D7}" type="pres">
      <dgm:prSet presAssocID="{81B50779-34EB-4751-963F-E4741036658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15C3BA13-5F83-48D4-8EA2-C607C10EDFEB}" type="presOf" srcId="{16060534-BF1B-4A3D-B39F-6CFDCB4BD72A}" destId="{E3141D17-9B77-4107-961C-A82DA4553D2B}" srcOrd="0" destOrd="0" presId="urn:microsoft.com/office/officeart/2005/8/layout/hProcess9"/>
    <dgm:cxn modelId="{633C2417-80B3-4B38-AE3F-7760558DA4C0}" type="presOf" srcId="{81B50779-34EB-4751-963F-E47410366581}" destId="{FCEB99EF-B2B5-4E0A-9D72-481C093F94D7}" srcOrd="0" destOrd="0" presId="urn:microsoft.com/office/officeart/2005/8/layout/hProcess9"/>
    <dgm:cxn modelId="{191D921A-A527-4D2C-AA54-CAE361C0E0EB}" srcId="{3E8F8C1A-7DFC-4057-80AF-AD8C96EB533D}" destId="{16060534-BF1B-4A3D-B39F-6CFDCB4BD72A}" srcOrd="4" destOrd="0" parTransId="{8BC79613-DD23-44D4-B278-D4309A5B3635}" sibTransId="{B339935E-33F6-4F06-8BB5-0BE58780BF18}"/>
    <dgm:cxn modelId="{42AB0A21-275C-43D6-9D2E-546AC0379264}" srcId="{3E8F8C1A-7DFC-4057-80AF-AD8C96EB533D}" destId="{5592104B-EE75-41E5-A87B-026DC069A397}" srcOrd="2" destOrd="0" parTransId="{46606F50-9D32-4183-B076-5D2FABC6AA43}" sibTransId="{087B506F-5CD1-4BCE-846F-8EDFF37372CF}"/>
    <dgm:cxn modelId="{49EC1F22-6977-4EB5-8C8E-DFC463A12CC2}" srcId="{3E8F8C1A-7DFC-4057-80AF-AD8C96EB533D}" destId="{C5C60C91-0AF4-47AE-9FE2-5AEBD8DFFBCB}" srcOrd="0" destOrd="0" parTransId="{EF51C5F7-3793-41B5-8014-273608A0DA67}" sibTransId="{9FC8881B-4887-44B1-AFAD-12903278F183}"/>
    <dgm:cxn modelId="{3114B458-23D6-4D64-B1F3-885258FE149E}" type="presOf" srcId="{5592104B-EE75-41E5-A87B-026DC069A397}" destId="{993B5E0E-4905-4E52-BF43-59A457E28E46}" srcOrd="0" destOrd="0" presId="urn:microsoft.com/office/officeart/2005/8/layout/hProcess9"/>
    <dgm:cxn modelId="{6AB993BA-C6D9-4BB4-992E-DB05DFEAC60C}" srcId="{3E8F8C1A-7DFC-4057-80AF-AD8C96EB533D}" destId="{DD7BEA5B-FA94-4EF2-8E45-2D277F078569}" srcOrd="3" destOrd="0" parTransId="{210C2BC3-5306-4B35-B48C-D390BDE4B1DF}" sibTransId="{CBB1D0E0-CF9D-4C9D-916C-0B356478C242}"/>
    <dgm:cxn modelId="{7FDBADD8-07BA-4E69-9343-D4086012D63D}" type="presOf" srcId="{C5C60C91-0AF4-47AE-9FE2-5AEBD8DFFBCB}" destId="{03218298-C44B-449D-A044-BDEAF4F9EA89}" srcOrd="0" destOrd="0" presId="urn:microsoft.com/office/officeart/2005/8/layout/hProcess9"/>
    <dgm:cxn modelId="{7DECABE0-DABE-4CEE-9E36-10FF91539A5C}" type="presOf" srcId="{D364BFA7-E5D2-4F07-A2B8-76C3810BF825}" destId="{5D354602-D5BE-4447-A923-05DC0F0375C5}" srcOrd="0" destOrd="0" presId="urn:microsoft.com/office/officeart/2005/8/layout/hProcess9"/>
    <dgm:cxn modelId="{B10FA3E1-192C-4299-AFE7-DA098F4BE22F}" type="presOf" srcId="{3E8F8C1A-7DFC-4057-80AF-AD8C96EB533D}" destId="{1138451C-BD46-4BDC-B7D3-F231DAA1C583}" srcOrd="0" destOrd="0" presId="urn:microsoft.com/office/officeart/2005/8/layout/hProcess9"/>
    <dgm:cxn modelId="{BA3A44E5-2729-4C82-BD73-D46B21EAFD57}" srcId="{3E8F8C1A-7DFC-4057-80AF-AD8C96EB533D}" destId="{D364BFA7-E5D2-4F07-A2B8-76C3810BF825}" srcOrd="1" destOrd="0" parTransId="{BFD91761-509D-4718-98CF-7AEFF7BB29B0}" sibTransId="{2D673B0E-8952-4933-B0B7-A38C2F38049B}"/>
    <dgm:cxn modelId="{B577CFE8-13A7-4D20-93D7-42A125B14196}" type="presOf" srcId="{DD7BEA5B-FA94-4EF2-8E45-2D277F078569}" destId="{76C69594-DAB2-4AF0-86BE-DB7B6016AE5F}" srcOrd="0" destOrd="0" presId="urn:microsoft.com/office/officeart/2005/8/layout/hProcess9"/>
    <dgm:cxn modelId="{D20C93FE-F16F-4C09-A5B3-DE8CF6AE0BBE}" srcId="{3E8F8C1A-7DFC-4057-80AF-AD8C96EB533D}" destId="{81B50779-34EB-4751-963F-E47410366581}" srcOrd="5" destOrd="0" parTransId="{275DA950-9AC8-495D-9CD9-C43A737FE9C6}" sibTransId="{0176BDC2-D861-47FF-899E-E2C578D1370A}"/>
    <dgm:cxn modelId="{365A1869-C07A-4FA2-956B-DBD3167EDDA4}" type="presParOf" srcId="{1138451C-BD46-4BDC-B7D3-F231DAA1C583}" destId="{32345EFC-474B-4F6D-BD77-9147BD2C589D}" srcOrd="0" destOrd="0" presId="urn:microsoft.com/office/officeart/2005/8/layout/hProcess9"/>
    <dgm:cxn modelId="{E750A1C8-241A-4848-84BC-C1DC028D26CC}" type="presParOf" srcId="{1138451C-BD46-4BDC-B7D3-F231DAA1C583}" destId="{6DC77DFC-D443-4415-9344-7F313A076DD5}" srcOrd="1" destOrd="0" presId="urn:microsoft.com/office/officeart/2005/8/layout/hProcess9"/>
    <dgm:cxn modelId="{92D53FD9-427A-4216-9B05-56773ECA5F58}" type="presParOf" srcId="{6DC77DFC-D443-4415-9344-7F313A076DD5}" destId="{03218298-C44B-449D-A044-BDEAF4F9EA89}" srcOrd="0" destOrd="0" presId="urn:microsoft.com/office/officeart/2005/8/layout/hProcess9"/>
    <dgm:cxn modelId="{6C3727F5-0F3A-433F-AE7D-A6D91B8605DF}" type="presParOf" srcId="{6DC77DFC-D443-4415-9344-7F313A076DD5}" destId="{2780822E-32C3-4840-952E-16C15DD56D56}" srcOrd="1" destOrd="0" presId="urn:microsoft.com/office/officeart/2005/8/layout/hProcess9"/>
    <dgm:cxn modelId="{43C1C5B3-E981-4DDC-B597-180AD6AFD055}" type="presParOf" srcId="{6DC77DFC-D443-4415-9344-7F313A076DD5}" destId="{5D354602-D5BE-4447-A923-05DC0F0375C5}" srcOrd="2" destOrd="0" presId="urn:microsoft.com/office/officeart/2005/8/layout/hProcess9"/>
    <dgm:cxn modelId="{816C80C7-BA9E-476F-A3FA-019BE576AD10}" type="presParOf" srcId="{6DC77DFC-D443-4415-9344-7F313A076DD5}" destId="{B1232A81-713A-4E49-A07D-D8C6B5785C13}" srcOrd="3" destOrd="0" presId="urn:microsoft.com/office/officeart/2005/8/layout/hProcess9"/>
    <dgm:cxn modelId="{9276FB33-BF68-4769-9166-D36946E1A898}" type="presParOf" srcId="{6DC77DFC-D443-4415-9344-7F313A076DD5}" destId="{993B5E0E-4905-4E52-BF43-59A457E28E46}" srcOrd="4" destOrd="0" presId="urn:microsoft.com/office/officeart/2005/8/layout/hProcess9"/>
    <dgm:cxn modelId="{FFE244B3-540F-4880-9871-343CAD0BC5E0}" type="presParOf" srcId="{6DC77DFC-D443-4415-9344-7F313A076DD5}" destId="{1206DF92-7F88-45F0-BB9A-F9B2B2AAB59C}" srcOrd="5" destOrd="0" presId="urn:microsoft.com/office/officeart/2005/8/layout/hProcess9"/>
    <dgm:cxn modelId="{9FAE0CE1-23FA-4129-B9D6-BE608DE636EC}" type="presParOf" srcId="{6DC77DFC-D443-4415-9344-7F313A076DD5}" destId="{76C69594-DAB2-4AF0-86BE-DB7B6016AE5F}" srcOrd="6" destOrd="0" presId="urn:microsoft.com/office/officeart/2005/8/layout/hProcess9"/>
    <dgm:cxn modelId="{568DB8F9-EF73-471B-BAD7-4B0BD444B8FE}" type="presParOf" srcId="{6DC77DFC-D443-4415-9344-7F313A076DD5}" destId="{7D82D415-CB3F-4F2C-A6BD-37A687151E8C}" srcOrd="7" destOrd="0" presId="urn:microsoft.com/office/officeart/2005/8/layout/hProcess9"/>
    <dgm:cxn modelId="{0A114F8D-4D01-48EA-9290-F41BEE35B1B5}" type="presParOf" srcId="{6DC77DFC-D443-4415-9344-7F313A076DD5}" destId="{E3141D17-9B77-4107-961C-A82DA4553D2B}" srcOrd="8" destOrd="0" presId="urn:microsoft.com/office/officeart/2005/8/layout/hProcess9"/>
    <dgm:cxn modelId="{79A7183C-D61A-485E-BC6D-F24C9E544680}" type="presParOf" srcId="{6DC77DFC-D443-4415-9344-7F313A076DD5}" destId="{0263C349-1BA0-413A-8B3E-1EAA926A4D75}" srcOrd="9" destOrd="0" presId="urn:microsoft.com/office/officeart/2005/8/layout/hProcess9"/>
    <dgm:cxn modelId="{38BE5C99-EDF6-4B2D-BEF2-FD1E061F106C}" type="presParOf" srcId="{6DC77DFC-D443-4415-9344-7F313A076DD5}" destId="{FCEB99EF-B2B5-4E0A-9D72-481C093F94D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92446"/>
          <a:ext cx="3292021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164601" y="56286"/>
          <a:ext cx="230441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01" tIns="0" rIns="8710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大公司掌握</a:t>
          </a:r>
        </a:p>
      </dsp:txBody>
      <dsp:txXfrm>
        <a:off x="187658" y="79343"/>
        <a:ext cx="2258300" cy="426206"/>
      </dsp:txXfrm>
    </dsp:sp>
    <dsp:sp modelId="{734BB060-1C87-4357-9AC4-A69B6940909E}">
      <dsp:nvSpPr>
        <dsp:cNvPr id="0" name=""/>
        <dsp:cNvSpPr/>
      </dsp:nvSpPr>
      <dsp:spPr>
        <a:xfrm>
          <a:off x="0" y="1018206"/>
          <a:ext cx="3292021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164601" y="782046"/>
          <a:ext cx="230441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01" tIns="0" rIns="8710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工作重复</a:t>
          </a:r>
        </a:p>
      </dsp:txBody>
      <dsp:txXfrm>
        <a:off x="187658" y="805103"/>
        <a:ext cx="2258300" cy="426206"/>
      </dsp:txXfrm>
    </dsp:sp>
    <dsp:sp modelId="{7B04EDFA-4A37-4257-97C7-08878F17B2AE}">
      <dsp:nvSpPr>
        <dsp:cNvPr id="0" name=""/>
        <dsp:cNvSpPr/>
      </dsp:nvSpPr>
      <dsp:spPr>
        <a:xfrm>
          <a:off x="0" y="1743966"/>
          <a:ext cx="3292021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164601" y="1507806"/>
          <a:ext cx="230441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101" tIns="0" rIns="8710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很难创新</a:t>
          </a:r>
        </a:p>
      </dsp:txBody>
      <dsp:txXfrm>
        <a:off x="187658" y="1530863"/>
        <a:ext cx="2258300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208D7-EDFB-45C0-9EDA-7CCCC1BB191F}">
      <dsp:nvSpPr>
        <dsp:cNvPr id="0" name=""/>
        <dsp:cNvSpPr/>
      </dsp:nvSpPr>
      <dsp:spPr>
        <a:xfrm>
          <a:off x="0" y="292446"/>
          <a:ext cx="46858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AEB-E7CE-4C39-80A0-03910F63D9CD}">
      <dsp:nvSpPr>
        <dsp:cNvPr id="0" name=""/>
        <dsp:cNvSpPr/>
      </dsp:nvSpPr>
      <dsp:spPr>
        <a:xfrm>
          <a:off x="278523" y="56286"/>
          <a:ext cx="357235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026" tIns="0" rIns="1350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可控可修改</a:t>
          </a:r>
        </a:p>
      </dsp:txBody>
      <dsp:txXfrm>
        <a:off x="301580" y="79343"/>
        <a:ext cx="3526240" cy="426206"/>
      </dsp:txXfrm>
    </dsp:sp>
    <dsp:sp modelId="{734BB060-1C87-4357-9AC4-A69B6940909E}">
      <dsp:nvSpPr>
        <dsp:cNvPr id="0" name=""/>
        <dsp:cNvSpPr/>
      </dsp:nvSpPr>
      <dsp:spPr>
        <a:xfrm>
          <a:off x="0" y="1018206"/>
          <a:ext cx="4685907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43AF7-EACC-4AB9-9EAE-142D7F896C8C}">
      <dsp:nvSpPr>
        <dsp:cNvPr id="0" name=""/>
        <dsp:cNvSpPr/>
      </dsp:nvSpPr>
      <dsp:spPr>
        <a:xfrm>
          <a:off x="255168" y="782046"/>
          <a:ext cx="357235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026" tIns="0" rIns="1350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专注核心工作</a:t>
          </a:r>
        </a:p>
      </dsp:txBody>
      <dsp:txXfrm>
        <a:off x="278225" y="805103"/>
        <a:ext cx="3526240" cy="426206"/>
      </dsp:txXfrm>
    </dsp:sp>
    <dsp:sp modelId="{7B04EDFA-4A37-4257-97C7-08878F17B2AE}">
      <dsp:nvSpPr>
        <dsp:cNvPr id="0" name=""/>
        <dsp:cNvSpPr/>
      </dsp:nvSpPr>
      <dsp:spPr>
        <a:xfrm>
          <a:off x="0" y="1743966"/>
          <a:ext cx="46858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2942-D0B1-4335-AF0D-6C1FE2940411}">
      <dsp:nvSpPr>
        <dsp:cNvPr id="0" name=""/>
        <dsp:cNvSpPr/>
      </dsp:nvSpPr>
      <dsp:spPr>
        <a:xfrm>
          <a:off x="255168" y="1507806"/>
          <a:ext cx="357235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026" tIns="0" rIns="1350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/>
            <a:t>具有无限创造力</a:t>
          </a:r>
        </a:p>
      </dsp:txBody>
      <dsp:txXfrm>
        <a:off x="278225" y="1530863"/>
        <a:ext cx="3526240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45EFC-474B-4F6D-BD77-9147BD2C589D}">
      <dsp:nvSpPr>
        <dsp:cNvPr id="0" name=""/>
        <dsp:cNvSpPr/>
      </dsp:nvSpPr>
      <dsp:spPr>
        <a:xfrm>
          <a:off x="857229" y="0"/>
          <a:ext cx="8997399" cy="2224107"/>
        </a:xfrm>
        <a:prstGeom prst="rightArrow">
          <a:avLst/>
        </a:prstGeom>
        <a:solidFill>
          <a:srgbClr val="E6E6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18298-C44B-449D-A044-BDEAF4F9EA89}">
      <dsp:nvSpPr>
        <dsp:cNvPr id="0" name=""/>
        <dsp:cNvSpPr/>
      </dsp:nvSpPr>
      <dsp:spPr>
        <a:xfrm>
          <a:off x="129" y="667232"/>
          <a:ext cx="1549012" cy="8896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 pitchFamily="34" charset="0"/>
              <a:cs typeface="Arial" pitchFamily="34" charset="0"/>
            </a:rPr>
            <a:t>Code Base</a:t>
          </a:r>
          <a:endParaRPr lang="zh-CN" altLang="en-US" sz="2000" b="1" kern="1200" dirty="0">
            <a:latin typeface="Arial" pitchFamily="34" charset="0"/>
            <a:cs typeface="Arial" pitchFamily="34" charset="0"/>
          </a:endParaRPr>
        </a:p>
      </dsp:txBody>
      <dsp:txXfrm>
        <a:off x="43558" y="710661"/>
        <a:ext cx="1462154" cy="802784"/>
      </dsp:txXfrm>
    </dsp:sp>
    <dsp:sp modelId="{5D354602-D5BE-4447-A923-05DC0F0375C5}">
      <dsp:nvSpPr>
        <dsp:cNvPr id="0" name=""/>
        <dsp:cNvSpPr/>
      </dsp:nvSpPr>
      <dsp:spPr>
        <a:xfrm>
          <a:off x="1807310" y="667232"/>
          <a:ext cx="1549012" cy="889642"/>
        </a:xfrm>
        <a:prstGeom prst="round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 pitchFamily="34" charset="0"/>
              <a:cs typeface="Arial" pitchFamily="34" charset="0"/>
            </a:rPr>
            <a:t>Data Base</a:t>
          </a:r>
          <a:endParaRPr lang="zh-CN" altLang="en-US" sz="2000" b="1" kern="1200" dirty="0">
            <a:latin typeface="Arial" pitchFamily="34" charset="0"/>
            <a:cs typeface="Arial" pitchFamily="34" charset="0"/>
          </a:endParaRPr>
        </a:p>
      </dsp:txBody>
      <dsp:txXfrm>
        <a:off x="1850739" y="710661"/>
        <a:ext cx="1462154" cy="802784"/>
      </dsp:txXfrm>
    </dsp:sp>
    <dsp:sp modelId="{993B5E0E-4905-4E52-BF43-59A457E28E46}">
      <dsp:nvSpPr>
        <dsp:cNvPr id="0" name=""/>
        <dsp:cNvSpPr/>
      </dsp:nvSpPr>
      <dsp:spPr>
        <a:xfrm>
          <a:off x="3614491" y="667232"/>
          <a:ext cx="1549012" cy="889642"/>
        </a:xfrm>
        <a:prstGeom prst="round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 pitchFamily="34" charset="0"/>
              <a:cs typeface="Arial" pitchFamily="34" charset="0"/>
            </a:rPr>
            <a:t>Visual Chart</a:t>
          </a:r>
          <a:endParaRPr lang="zh-CN" altLang="en-US" sz="2000" b="1" kern="1200" dirty="0">
            <a:latin typeface="Arial" pitchFamily="34" charset="0"/>
            <a:cs typeface="Arial" pitchFamily="34" charset="0"/>
          </a:endParaRPr>
        </a:p>
      </dsp:txBody>
      <dsp:txXfrm>
        <a:off x="3657920" y="710661"/>
        <a:ext cx="1462154" cy="802784"/>
      </dsp:txXfrm>
    </dsp:sp>
    <dsp:sp modelId="{76C69594-DAB2-4AF0-86BE-DB7B6016AE5F}">
      <dsp:nvSpPr>
        <dsp:cNvPr id="0" name=""/>
        <dsp:cNvSpPr/>
      </dsp:nvSpPr>
      <dsp:spPr>
        <a:xfrm>
          <a:off x="5421672" y="667232"/>
          <a:ext cx="1549012" cy="889642"/>
        </a:xfrm>
        <a:prstGeom prst="round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 pitchFamily="34" charset="0"/>
              <a:cs typeface="Arial" pitchFamily="34" charset="0"/>
            </a:rPr>
            <a:t>Back Test Engine</a:t>
          </a:r>
          <a:endParaRPr lang="zh-CN" altLang="en-US" sz="2000" b="1" kern="1200" dirty="0">
            <a:latin typeface="Arial" pitchFamily="34" charset="0"/>
            <a:cs typeface="Arial" pitchFamily="34" charset="0"/>
          </a:endParaRPr>
        </a:p>
      </dsp:txBody>
      <dsp:txXfrm>
        <a:off x="5465101" y="710661"/>
        <a:ext cx="1462154" cy="802784"/>
      </dsp:txXfrm>
    </dsp:sp>
    <dsp:sp modelId="{E3141D17-9B77-4107-961C-A82DA4553D2B}">
      <dsp:nvSpPr>
        <dsp:cNvPr id="0" name=""/>
        <dsp:cNvSpPr/>
      </dsp:nvSpPr>
      <dsp:spPr>
        <a:xfrm>
          <a:off x="7228853" y="667232"/>
          <a:ext cx="1549012" cy="889642"/>
        </a:xfrm>
        <a:prstGeom prst="round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 pitchFamily="34" charset="0"/>
              <a:cs typeface="Arial" pitchFamily="34" charset="0"/>
            </a:rPr>
            <a:t>Statistic tools</a:t>
          </a:r>
          <a:endParaRPr lang="zh-CN" altLang="en-US" sz="2000" b="1" kern="1200" dirty="0">
            <a:latin typeface="Arial" pitchFamily="34" charset="0"/>
            <a:cs typeface="Arial" pitchFamily="34" charset="0"/>
          </a:endParaRPr>
        </a:p>
      </dsp:txBody>
      <dsp:txXfrm>
        <a:off x="7272282" y="710661"/>
        <a:ext cx="1462154" cy="802784"/>
      </dsp:txXfrm>
    </dsp:sp>
    <dsp:sp modelId="{FCEB99EF-B2B5-4E0A-9D72-481C093F94D7}">
      <dsp:nvSpPr>
        <dsp:cNvPr id="0" name=""/>
        <dsp:cNvSpPr/>
      </dsp:nvSpPr>
      <dsp:spPr>
        <a:xfrm>
          <a:off x="9036034" y="667232"/>
          <a:ext cx="1549012" cy="889642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Arial" pitchFamily="34" charset="0"/>
              <a:cs typeface="Arial" pitchFamily="34" charset="0"/>
            </a:rPr>
            <a:t>Performance Evaluation</a:t>
          </a:r>
          <a:endParaRPr lang="zh-CN" altLang="en-US" sz="1600" b="1" kern="1200" dirty="0">
            <a:latin typeface="Arial" pitchFamily="34" charset="0"/>
            <a:cs typeface="Arial" pitchFamily="34" charset="0"/>
          </a:endParaRPr>
        </a:p>
      </dsp:txBody>
      <dsp:txXfrm>
        <a:off x="9079463" y="710661"/>
        <a:ext cx="1462154" cy="802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E51EA-963C-4B49-BB0B-80491C9E9670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6C1AB-1C7D-4521-A894-0FD4179CA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9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6C1AB-1C7D-4521-A894-0FD4179CAE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6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6C1AB-1C7D-4521-A894-0FD4179CAE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87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6C1AB-1C7D-4521-A894-0FD4179CAE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7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7"/>
            <a:ext cx="9793764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4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9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303372"/>
            <a:ext cx="3266589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2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4525094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5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92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8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7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4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95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44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93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924" indent="0">
              <a:buNone/>
              <a:defRPr sz="2300" b="1"/>
            </a:lvl2pPr>
            <a:lvl3pPr marL="1069848" indent="0">
              <a:buNone/>
              <a:defRPr sz="2100" b="1"/>
            </a:lvl3pPr>
            <a:lvl4pPr marL="1604772" indent="0">
              <a:buNone/>
              <a:defRPr sz="1900" b="1"/>
            </a:lvl4pPr>
            <a:lvl5pPr marL="2139696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544" indent="0">
              <a:buNone/>
              <a:defRPr sz="1900" b="1"/>
            </a:lvl7pPr>
            <a:lvl8pPr marL="3744468" indent="0">
              <a:buNone/>
              <a:defRPr sz="1900" b="1"/>
            </a:lvl8pPr>
            <a:lvl9pPr marL="427939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924" indent="0">
              <a:buNone/>
              <a:defRPr sz="2300" b="1"/>
            </a:lvl2pPr>
            <a:lvl3pPr marL="1069848" indent="0">
              <a:buNone/>
              <a:defRPr sz="2100" b="1"/>
            </a:lvl3pPr>
            <a:lvl4pPr marL="1604772" indent="0">
              <a:buNone/>
              <a:defRPr sz="1900" b="1"/>
            </a:lvl4pPr>
            <a:lvl5pPr marL="2139696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544" indent="0">
              <a:buNone/>
              <a:defRPr sz="1900" b="1"/>
            </a:lvl7pPr>
            <a:lvl8pPr marL="3744468" indent="0">
              <a:buNone/>
              <a:defRPr sz="1900" b="1"/>
            </a:lvl8pPr>
            <a:lvl9pPr marL="4279392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3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924" indent="0">
              <a:buNone/>
              <a:defRPr sz="1400"/>
            </a:lvl2pPr>
            <a:lvl3pPr marL="1069848" indent="0">
              <a:buNone/>
              <a:defRPr sz="1200"/>
            </a:lvl3pPr>
            <a:lvl4pPr marL="1604772" indent="0">
              <a:buNone/>
              <a:defRPr sz="1100"/>
            </a:lvl4pPr>
            <a:lvl5pPr marL="2139696" indent="0">
              <a:buNone/>
              <a:defRPr sz="1100"/>
            </a:lvl5pPr>
            <a:lvl6pPr marL="2674620" indent="0">
              <a:buNone/>
              <a:defRPr sz="1100"/>
            </a:lvl6pPr>
            <a:lvl7pPr marL="3209544" indent="0">
              <a:buNone/>
              <a:defRPr sz="1100"/>
            </a:lvl7pPr>
            <a:lvl8pPr marL="3744468" indent="0">
              <a:buNone/>
              <a:defRPr sz="1100"/>
            </a:lvl8pPr>
            <a:lvl9pPr marL="427939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924" indent="0">
              <a:buNone/>
              <a:defRPr sz="3300"/>
            </a:lvl2pPr>
            <a:lvl3pPr marL="1069848" indent="0">
              <a:buNone/>
              <a:defRPr sz="2800"/>
            </a:lvl3pPr>
            <a:lvl4pPr marL="1604772" indent="0">
              <a:buNone/>
              <a:defRPr sz="2300"/>
            </a:lvl4pPr>
            <a:lvl5pPr marL="2139696" indent="0">
              <a:buNone/>
              <a:defRPr sz="2300"/>
            </a:lvl5pPr>
            <a:lvl6pPr marL="2674620" indent="0">
              <a:buNone/>
              <a:defRPr sz="2300"/>
            </a:lvl6pPr>
            <a:lvl7pPr marL="3209544" indent="0">
              <a:buNone/>
              <a:defRPr sz="2300"/>
            </a:lvl7pPr>
            <a:lvl8pPr marL="3744468" indent="0">
              <a:buNone/>
              <a:defRPr sz="2300"/>
            </a:lvl8pPr>
            <a:lvl9pPr marL="4279392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924" indent="0">
              <a:buNone/>
              <a:defRPr sz="1400"/>
            </a:lvl2pPr>
            <a:lvl3pPr marL="1069848" indent="0">
              <a:buNone/>
              <a:defRPr sz="1200"/>
            </a:lvl3pPr>
            <a:lvl4pPr marL="1604772" indent="0">
              <a:buNone/>
              <a:defRPr sz="1100"/>
            </a:lvl4pPr>
            <a:lvl5pPr marL="2139696" indent="0">
              <a:buNone/>
              <a:defRPr sz="1100"/>
            </a:lvl5pPr>
            <a:lvl6pPr marL="2674620" indent="0">
              <a:buNone/>
              <a:defRPr sz="1100"/>
            </a:lvl6pPr>
            <a:lvl7pPr marL="3209544" indent="0">
              <a:buNone/>
              <a:defRPr sz="1100"/>
            </a:lvl7pPr>
            <a:lvl8pPr marL="3744468" indent="0">
              <a:buNone/>
              <a:defRPr sz="1100"/>
            </a:lvl8pPr>
            <a:lvl9pPr marL="427939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  <a:prstGeom prst="rect">
            <a:avLst/>
          </a:prstGeom>
        </p:spPr>
        <p:txBody>
          <a:bodyPr vert="horz" lIns="106985" tIns="53492" rIns="106985" bIns="5349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80211"/>
            <a:ext cx="10369868" cy="4752261"/>
          </a:xfrm>
          <a:prstGeom prst="rect">
            <a:avLst/>
          </a:prstGeom>
        </p:spPr>
        <p:txBody>
          <a:bodyPr vert="horz" lIns="106985" tIns="53492" rIns="106985" bIns="5349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674168"/>
            <a:ext cx="2688484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B574-28C1-46A2-ACA8-7B415C9C3743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674168"/>
            <a:ext cx="3648657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674168"/>
            <a:ext cx="2688484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B577-B1C6-447B-A6A8-93A30F33E6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69848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193" indent="-401193" algn="l" defTabSz="1069848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252" indent="-334328" algn="l" defTabSz="1069848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310" indent="-267462" algn="l" defTabSz="106984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2234" indent="-267462" algn="l" defTabSz="1069848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7158" indent="-267462" algn="l" defTabSz="1069848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082" indent="-267462" algn="l" defTabSz="10698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7006" indent="-267462" algn="l" defTabSz="10698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930" indent="-267462" algn="l" defTabSz="10698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854" indent="-267462" algn="l" defTabSz="10698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848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772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696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468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392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4" b="4391"/>
          <a:stretch/>
        </p:blipFill>
        <p:spPr bwMode="auto">
          <a:xfrm>
            <a:off x="-1200" y="1"/>
            <a:ext cx="11529694" cy="720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1199" y="0"/>
            <a:ext cx="11525464" cy="7200900"/>
          </a:xfrm>
          <a:prstGeom prst="rect">
            <a:avLst/>
          </a:prstGeom>
          <a:solidFill>
            <a:srgbClr val="00AB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227" tIns="50114" rIns="100227" bIns="50114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1522075" cy="7200900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0227" tIns="50114" rIns="100227" bIns="50114"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43148" y="6259195"/>
            <a:ext cx="2054770" cy="5334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227" tIns="50114" rIns="100227" bIns="50114" rtlCol="0" anchor="ctr"/>
          <a:lstStyle/>
          <a:p>
            <a:pPr algn="ctr"/>
            <a:r>
              <a:rPr lang="en-US" altLang="zh-CN" sz="2000" b="1" dirty="0"/>
              <a:t>Channel, CMT</a:t>
            </a:r>
            <a:endParaRPr lang="zh-CN" altLang="en-US" sz="2000" b="1" dirty="0"/>
          </a:p>
        </p:txBody>
      </p:sp>
      <p:sp>
        <p:nvSpPr>
          <p:cNvPr id="8" name="文本框 2"/>
          <p:cNvSpPr txBox="1"/>
          <p:nvPr/>
        </p:nvSpPr>
        <p:spPr>
          <a:xfrm>
            <a:off x="1584573" y="2160290"/>
            <a:ext cx="8712968" cy="932204"/>
          </a:xfrm>
          <a:prstGeom prst="rect">
            <a:avLst/>
          </a:prstGeom>
          <a:noFill/>
        </p:spPr>
        <p:txBody>
          <a:bodyPr wrap="square" lIns="100227" tIns="50114" rIns="100227" bIns="50114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用</a:t>
            </a:r>
            <a:r>
              <a:rPr lang="en-US" altLang="zh-CN" sz="540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Python</a:t>
            </a:r>
            <a:r>
              <a:rPr lang="zh-CN" altLang="en-US" sz="540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引领你的宽客之路</a:t>
            </a:r>
            <a:endParaRPr lang="en-US" altLang="zh-CN" sz="8800" b="1" dirty="0">
              <a:solidFill>
                <a:schemeClr val="bg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8429" y="-116499"/>
            <a:ext cx="13177464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72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inancial Data Types</a:t>
            </a:r>
          </a:p>
          <a:p>
            <a:pPr algn="just">
              <a:lnSpc>
                <a:spcPct val="130000"/>
              </a:lnSpc>
            </a:pPr>
            <a:endParaRPr lang="en-US" altLang="zh-CN" sz="4000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432" y="3251558"/>
            <a:ext cx="3037837" cy="3037837"/>
            <a:chOff x="3019587" y="2003835"/>
            <a:chExt cx="2449132" cy="2449132"/>
          </a:xfrm>
        </p:grpSpPr>
        <p:sp>
          <p:nvSpPr>
            <p:cNvPr id="39" name=" 3"/>
            <p:cNvSpPr/>
            <p:nvPr/>
          </p:nvSpPr>
          <p:spPr>
            <a:xfrm>
              <a:off x="3019587" y="2003835"/>
              <a:ext cx="2449132" cy="2449132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 4"/>
            <p:cNvSpPr/>
            <p:nvPr/>
          </p:nvSpPr>
          <p:spPr>
            <a:xfrm>
              <a:off x="3511970" y="2577534"/>
              <a:ext cx="1464366" cy="12589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structured data</a:t>
              </a:r>
              <a:endParaRPr lang="zh-CN" altLang="en-US" sz="2000" kern="12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880717" y="2980413"/>
            <a:ext cx="2808312" cy="2588485"/>
            <a:chOff x="1594637" y="1424949"/>
            <a:chExt cx="1781187" cy="1781187"/>
          </a:xfrm>
        </p:grpSpPr>
        <p:sp>
          <p:nvSpPr>
            <p:cNvPr id="37" name=" 5"/>
            <p:cNvSpPr/>
            <p:nvPr/>
          </p:nvSpPr>
          <p:spPr>
            <a:xfrm>
              <a:off x="1594637" y="1424949"/>
              <a:ext cx="1781187" cy="1781187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 6"/>
            <p:cNvSpPr/>
            <p:nvPr/>
          </p:nvSpPr>
          <p:spPr>
            <a:xfrm>
              <a:off x="2043055" y="1876079"/>
              <a:ext cx="884351" cy="878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unstructured data</a:t>
              </a:r>
              <a:endParaRPr lang="zh-CN" altLang="en-US" sz="2000" kern="12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85661" y="1751576"/>
            <a:ext cx="1745199" cy="1745199"/>
            <a:chOff x="2592283" y="196112"/>
            <a:chExt cx="1745199" cy="1745199"/>
          </a:xfrm>
        </p:grpSpPr>
        <p:sp>
          <p:nvSpPr>
            <p:cNvPr id="35" name=" 7"/>
            <p:cNvSpPr/>
            <p:nvPr/>
          </p:nvSpPr>
          <p:spPr>
            <a:xfrm rot="20700000">
              <a:off x="2592283" y="196112"/>
              <a:ext cx="1745199" cy="1745199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 8"/>
            <p:cNvSpPr/>
            <p:nvPr/>
          </p:nvSpPr>
          <p:spPr>
            <a:xfrm>
              <a:off x="2975057" y="578885"/>
              <a:ext cx="979652" cy="979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/>
                <a:t>Tick Data</a:t>
              </a:r>
              <a:endParaRPr lang="zh-CN" altLang="en-US" sz="2000" kern="1200" dirty="0"/>
            </a:p>
          </p:txBody>
        </p:sp>
      </p:grpSp>
      <p:sp>
        <p:nvSpPr>
          <p:cNvPr id="32" name="环形箭头 31"/>
          <p:cNvSpPr/>
          <p:nvPr/>
        </p:nvSpPr>
        <p:spPr>
          <a:xfrm>
            <a:off x="5040957" y="2880370"/>
            <a:ext cx="3888432" cy="3888432"/>
          </a:xfrm>
          <a:prstGeom prst="circularArrow">
            <a:avLst>
              <a:gd name="adj1" fmla="val 4688"/>
              <a:gd name="adj2" fmla="val 299029"/>
              <a:gd name="adj3" fmla="val 2522042"/>
              <a:gd name="adj4" fmla="val 15848675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 10"/>
          <p:cNvSpPr/>
          <p:nvPr/>
        </p:nvSpPr>
        <p:spPr>
          <a:xfrm>
            <a:off x="2592685" y="2808362"/>
            <a:ext cx="2277693" cy="227769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环形箭头 33"/>
          <p:cNvSpPr/>
          <p:nvPr/>
        </p:nvSpPr>
        <p:spPr>
          <a:xfrm>
            <a:off x="4248516" y="1368202"/>
            <a:ext cx="2455811" cy="2455811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矩形 40"/>
          <p:cNvSpPr/>
          <p:nvPr/>
        </p:nvSpPr>
        <p:spPr>
          <a:xfrm>
            <a:off x="6553125" y="1008162"/>
            <a:ext cx="2376264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SV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BV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SP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BP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Amount</a:t>
            </a:r>
          </a:p>
        </p:txBody>
      </p:sp>
      <p:sp>
        <p:nvSpPr>
          <p:cNvPr id="42" name="矩形 41"/>
          <p:cNvSpPr/>
          <p:nvPr/>
        </p:nvSpPr>
        <p:spPr>
          <a:xfrm>
            <a:off x="8846740" y="3589751"/>
            <a:ext cx="2664296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HLOC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Volume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Fundamental Data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Factors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Indicators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Macro Economy</a:t>
            </a:r>
          </a:p>
        </p:txBody>
      </p:sp>
      <p:sp>
        <p:nvSpPr>
          <p:cNvPr id="43" name="矩形 42"/>
          <p:cNvSpPr/>
          <p:nvPr/>
        </p:nvSpPr>
        <p:spPr>
          <a:xfrm>
            <a:off x="72405" y="4104506"/>
            <a:ext cx="2664296" cy="15696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News</a:t>
            </a:r>
          </a:p>
          <a:p>
            <a:pPr algn="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Public Opinion</a:t>
            </a:r>
          </a:p>
          <a:p>
            <a:pPr algn="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Heated Discussion</a:t>
            </a:r>
          </a:p>
          <a:p>
            <a:pPr algn="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51A2E-4F62-4F44-9958-1CB47BC4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04" y="360090"/>
            <a:ext cx="2880677" cy="1200150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roblems</a:t>
            </a:r>
            <a:endParaRPr lang="zh-CN" altLang="en-US" sz="4000" b="1" dirty="0">
              <a:solidFill>
                <a:srgbClr val="0099CC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91B0C0-F845-4DF4-86FA-3782B6A39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04" y="1680211"/>
            <a:ext cx="4896901" cy="444051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存储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更新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清洗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检查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计算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耗时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耗电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3558C5-6305-48FD-849B-B53DCAC6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13" y="1680211"/>
            <a:ext cx="5633541" cy="41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3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6D7785-BCB9-4805-B3A3-DB9BACDECF36}"/>
              </a:ext>
            </a:extLst>
          </p:cNvPr>
          <p:cNvSpPr txBox="1">
            <a:spLocks/>
          </p:cNvSpPr>
          <p:nvPr/>
        </p:nvSpPr>
        <p:spPr>
          <a:xfrm>
            <a:off x="5761037" y="1368202"/>
            <a:ext cx="5186465" cy="4258890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024" dirty="0"/>
              <a:t>未来</a:t>
            </a:r>
            <a:r>
              <a:rPr lang="en-US" altLang="zh-CN" sz="3024" dirty="0"/>
              <a:t>30</a:t>
            </a:r>
            <a:r>
              <a:rPr lang="zh-CN" altLang="en-US" sz="3024" dirty="0"/>
              <a:t>年</a:t>
            </a:r>
            <a:r>
              <a:rPr lang="zh-CN" altLang="en-US" sz="3024" dirty="0">
                <a:solidFill>
                  <a:srgbClr val="FF0000"/>
                </a:solidFill>
              </a:rPr>
              <a:t>数据</a:t>
            </a:r>
            <a:r>
              <a:rPr lang="zh-CN" altLang="en-US" sz="3024" dirty="0"/>
              <a:t>将成为生产资料，</a:t>
            </a:r>
            <a:r>
              <a:rPr lang="zh-CN" altLang="en-US" sz="3024" dirty="0">
                <a:solidFill>
                  <a:srgbClr val="FF0000"/>
                </a:solidFill>
              </a:rPr>
              <a:t>计算</a:t>
            </a:r>
            <a:r>
              <a:rPr lang="zh-CN" altLang="en-US" sz="3024" dirty="0"/>
              <a:t>会是生产力，</a:t>
            </a:r>
            <a:r>
              <a:rPr lang="zh-CN" altLang="en-US" sz="3024" dirty="0">
                <a:solidFill>
                  <a:srgbClr val="FF0000"/>
                </a:solidFill>
              </a:rPr>
              <a:t>互联网</a:t>
            </a:r>
            <a:r>
              <a:rPr lang="zh-CN" altLang="en-US" sz="3024" dirty="0"/>
              <a:t>是一种生产关系。</a:t>
            </a:r>
            <a:endParaRPr lang="en-US" altLang="zh-CN" sz="3024" dirty="0"/>
          </a:p>
          <a:p>
            <a:pPr marL="0" indent="0">
              <a:buNone/>
            </a:pPr>
            <a:endParaRPr lang="en-US" altLang="zh-CN" sz="3024" dirty="0"/>
          </a:p>
          <a:p>
            <a:pPr marL="0" indent="0">
              <a:buNone/>
            </a:pPr>
            <a:endParaRPr lang="en-US" altLang="zh-CN" sz="3024" dirty="0"/>
          </a:p>
          <a:p>
            <a:pPr marL="0" indent="0">
              <a:buNone/>
            </a:pPr>
            <a:r>
              <a:rPr lang="zh-CN" altLang="en-US" sz="3024" dirty="0"/>
              <a:t>金融大数据</a:t>
            </a:r>
            <a:r>
              <a:rPr lang="en-US" altLang="zh-CN" sz="3024" dirty="0"/>
              <a:t>+</a:t>
            </a:r>
            <a:r>
              <a:rPr lang="zh-CN" altLang="en-US" sz="3024" dirty="0"/>
              <a:t>分布计算力</a:t>
            </a:r>
            <a:r>
              <a:rPr lang="en-US" altLang="zh-CN" sz="3024" dirty="0"/>
              <a:t>+</a:t>
            </a:r>
            <a:r>
              <a:rPr lang="zh-CN" altLang="en-US" sz="3024" dirty="0"/>
              <a:t>互联网平台</a:t>
            </a:r>
            <a:r>
              <a:rPr lang="en-US" altLang="zh-CN" sz="3024" dirty="0"/>
              <a:t>=</a:t>
            </a:r>
            <a:r>
              <a:rPr lang="en-US" altLang="zh-CN" sz="3024" dirty="0">
                <a:solidFill>
                  <a:srgbClr val="FF0000"/>
                </a:solidFill>
              </a:rPr>
              <a:t>DT</a:t>
            </a:r>
            <a:r>
              <a:rPr lang="zh-CN" altLang="en-US" sz="3024" dirty="0">
                <a:solidFill>
                  <a:srgbClr val="FF0000"/>
                </a:solidFill>
              </a:rPr>
              <a:t>金融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6CE45D-8BAF-4446-B504-28139E93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53" y="1224186"/>
            <a:ext cx="4932888" cy="42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11112" y="792138"/>
            <a:ext cx="3532257" cy="353225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5329719" y="4580686"/>
            <a:ext cx="5759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6600" dirty="0">
              <a:solidFill>
                <a:srgbClr val="0099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09274" y="5591030"/>
            <a:ext cx="72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99CC"/>
                </a:solidFill>
                <a:cs typeface="Arial" pitchFamily="34" charset="0"/>
              </a:rPr>
              <a:t>How to learn? 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273205" y="-134779"/>
            <a:ext cx="9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chemeClr val="bg1"/>
                </a:solidFill>
                <a:latin typeface="Arial" pitchFamily="34" charset="0"/>
                <a:ea typeface="思源黑体 CN Normal" pitchFamily="34" charset="-122"/>
                <a:cs typeface="Arial" pitchFamily="34" charset="0"/>
              </a:rPr>
              <a:t>3</a:t>
            </a:r>
            <a:endParaRPr lang="zh-CN" altLang="en-US" sz="34400" dirty="0">
              <a:solidFill>
                <a:schemeClr val="bg1"/>
              </a:solidFill>
              <a:latin typeface="Arial" pitchFamily="34" charset="0"/>
              <a:ea typeface="思源黑体 CN Normal" pitchFamily="34" charset="-122"/>
              <a:cs typeface="Arial" pitchFamily="34" charset="0"/>
            </a:endParaRP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FFE76D9-F920-41EE-95DE-0F0070B69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" y="976186"/>
            <a:ext cx="5625171" cy="3164159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482DC8-A417-427C-B925-79D20F0F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52705"/>
            <a:ext cx="3926223" cy="53481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FD8C6F-2599-40C4-8E5A-1FCF8EC5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21" y="1852705"/>
            <a:ext cx="3926221" cy="5348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D4317-31C8-42A6-8AEC-8996976CA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245" y="1852703"/>
            <a:ext cx="3926223" cy="53481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BE203C-76E5-469A-9AA5-7092107C6FA9}"/>
              </a:ext>
            </a:extLst>
          </p:cNvPr>
          <p:cNvSpPr txBox="1"/>
          <p:nvPr/>
        </p:nvSpPr>
        <p:spPr>
          <a:xfrm>
            <a:off x="144413" y="72058"/>
            <a:ext cx="10990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DT</a:t>
            </a:r>
            <a:r>
              <a:rPr lang="zh-CN" altLang="en-US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时代的教育不能只有速算与背书，</a:t>
            </a:r>
            <a:endParaRPr lang="en-US" altLang="zh-CN" sz="4000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CN" altLang="en-US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而是需要教如何实际处理多维度海量的大数据。</a:t>
            </a:r>
          </a:p>
        </p:txBody>
      </p:sp>
    </p:spTree>
    <p:extLst>
      <p:ext uri="{BB962C8B-B14F-4D97-AF65-F5344CB8AC3E}">
        <p14:creationId xmlns:p14="http://schemas.microsoft.com/office/powerpoint/2010/main" val="1350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32645" y="2088282"/>
            <a:ext cx="3168352" cy="2861963"/>
          </a:xfrm>
          <a:prstGeom prst="rect">
            <a:avLst/>
          </a:prstGeom>
        </p:spPr>
        <p:txBody>
          <a:bodyPr wrap="square" lIns="100227" tIns="50114" rIns="100227" bIns="50114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3800" b="1" dirty="0">
                <a:solidFill>
                  <a:srgbClr val="0099CC"/>
                </a:solidFill>
                <a:cs typeface="Arial" pitchFamily="34" charset="0"/>
              </a:rPr>
              <a:t>3E</a:t>
            </a:r>
            <a:endParaRPr lang="en-US" altLang="zh-CN" sz="3900" b="1" dirty="0">
              <a:solidFill>
                <a:srgbClr val="0099CC"/>
              </a:solidFill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429" y="-116500"/>
            <a:ext cx="9577064" cy="138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72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onditions for Quantitative Trader</a:t>
            </a:r>
          </a:p>
        </p:txBody>
      </p:sp>
      <p:sp>
        <p:nvSpPr>
          <p:cNvPr id="6" name="矩形 5"/>
          <p:cNvSpPr/>
          <p:nvPr/>
        </p:nvSpPr>
        <p:spPr>
          <a:xfrm>
            <a:off x="2448669" y="3744466"/>
            <a:ext cx="2736304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Education </a:t>
            </a: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Experience </a:t>
            </a: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Excessive Cash</a:t>
            </a:r>
            <a:endParaRPr lang="zh-CN" altLang="en-US" sz="2800" dirty="0">
              <a:solidFill>
                <a:srgbClr val="0099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12648" y="2061198"/>
            <a:ext cx="3168352" cy="2861963"/>
          </a:xfrm>
          <a:prstGeom prst="rect">
            <a:avLst/>
          </a:prstGeom>
        </p:spPr>
        <p:txBody>
          <a:bodyPr wrap="square" lIns="100227" tIns="50114" rIns="100227" bIns="50114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3800" b="1" dirty="0">
                <a:solidFill>
                  <a:srgbClr val="0099CC"/>
                </a:solidFill>
                <a:cs typeface="Arial" pitchFamily="34" charset="0"/>
              </a:rPr>
              <a:t>3C</a:t>
            </a:r>
            <a:endParaRPr lang="en-US" altLang="zh-CN" sz="3900" b="1" dirty="0">
              <a:solidFill>
                <a:srgbClr val="0099CC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28672" y="3744466"/>
            <a:ext cx="216024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Code </a:t>
            </a: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Copy</a:t>
            </a: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Colleague</a:t>
            </a:r>
            <a:endParaRPr lang="zh-CN" altLang="en-US" sz="2800" dirty="0">
              <a:solidFill>
                <a:srgbClr val="0099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701E-6 0.04146 L 4.90701E-6 -0.13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1775E-8 1.64021E-6 L -0.39305 -0.13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53" y="-67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301E-6 -2.4515E-6 L -0.38052 0.000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7" y="576114"/>
            <a:ext cx="1265054" cy="16867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35" y="576114"/>
            <a:ext cx="1265054" cy="16867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71" y="576114"/>
            <a:ext cx="1265054" cy="16867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5" y="3672458"/>
            <a:ext cx="3141920" cy="2493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41" b="28976"/>
          <a:stretch/>
        </p:blipFill>
        <p:spPr bwMode="auto">
          <a:xfrm>
            <a:off x="8137301" y="3816474"/>
            <a:ext cx="3096344" cy="2438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9"/>
          <a:stretch/>
        </p:blipFill>
        <p:spPr bwMode="auto">
          <a:xfrm>
            <a:off x="7201197" y="504106"/>
            <a:ext cx="3954335" cy="2304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3672806" y="3703974"/>
            <a:ext cx="1842518" cy="961352"/>
          </a:xfrm>
          <a:prstGeom prst="roundRect">
            <a:avLst/>
          </a:prstGeom>
          <a:solidFill>
            <a:srgbClr val="0099CC"/>
          </a:solidFill>
          <a:ln w="381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Papers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672805" y="2448322"/>
            <a:ext cx="1842518" cy="961352"/>
          </a:xfrm>
          <a:prstGeom prst="roundRect">
            <a:avLst/>
          </a:prstGeom>
          <a:solidFill>
            <a:srgbClr val="0099CC"/>
          </a:solidFill>
          <a:ln w="381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Books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15773" y="2448322"/>
            <a:ext cx="2205504" cy="961352"/>
          </a:xfrm>
          <a:prstGeom prst="roundRect">
            <a:avLst/>
          </a:prstGeom>
          <a:solidFill>
            <a:srgbClr val="0099CC"/>
          </a:solidFill>
          <a:ln w="381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Documents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15773" y="3703974"/>
            <a:ext cx="2277512" cy="961352"/>
          </a:xfrm>
          <a:prstGeom prst="roundRect">
            <a:avLst/>
          </a:prstGeom>
          <a:solidFill>
            <a:srgbClr val="0099CC"/>
          </a:solidFill>
          <a:ln w="381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Communities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C2CB2-89C5-4766-998C-3A981192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学习金字塔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159FC5-A521-4FD3-A066-3BDD1617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9" y="1584226"/>
            <a:ext cx="8630155" cy="46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11112" y="792138"/>
            <a:ext cx="3532257" cy="353225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5655245" y="4580686"/>
            <a:ext cx="5389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6600" dirty="0">
              <a:solidFill>
                <a:srgbClr val="0099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52925" y="5515564"/>
            <a:ext cx="6480720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99CC"/>
                </a:solidFill>
                <a:cs typeface="Arial" pitchFamily="34" charset="0"/>
              </a:rPr>
              <a:t>Hacker Spirit &amp; Open Source </a:t>
            </a:r>
          </a:p>
        </p:txBody>
      </p:sp>
      <p:sp>
        <p:nvSpPr>
          <p:cNvPr id="10" name="文本框 5"/>
          <p:cNvSpPr txBox="1"/>
          <p:nvPr/>
        </p:nvSpPr>
        <p:spPr>
          <a:xfrm>
            <a:off x="7273205" y="-134779"/>
            <a:ext cx="9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chemeClr val="bg1"/>
                </a:solidFill>
                <a:latin typeface="Arial" pitchFamily="34" charset="0"/>
                <a:ea typeface="思源黑体 CN Normal" pitchFamily="34" charset="-122"/>
                <a:cs typeface="Arial" pitchFamily="34" charset="0"/>
              </a:rPr>
              <a:t>4</a:t>
            </a:r>
            <a:endParaRPr lang="zh-CN" altLang="en-US" sz="34400" dirty="0">
              <a:solidFill>
                <a:schemeClr val="bg1"/>
              </a:solidFill>
              <a:latin typeface="Arial" pitchFamily="34" charset="0"/>
              <a:ea typeface="思源黑体 CN Normal" pitchFamily="34" charset="-122"/>
              <a:cs typeface="Arial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D698785-7FC3-4E5F-87DD-44274B53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5" y="678216"/>
            <a:ext cx="5527169" cy="37444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F766DC-096B-4D6E-ADE3-F0B832C0A4C0}"/>
              </a:ext>
            </a:extLst>
          </p:cNvPr>
          <p:cNvSpPr/>
          <p:nvPr/>
        </p:nvSpPr>
        <p:spPr>
          <a:xfrm>
            <a:off x="432445" y="305169"/>
            <a:ext cx="30176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Linus Benedict Torvalds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50D01F-7AD3-4FF5-8C91-B9A6786ADAA9}"/>
              </a:ext>
            </a:extLst>
          </p:cNvPr>
          <p:cNvSpPr/>
          <p:nvPr/>
        </p:nvSpPr>
        <p:spPr>
          <a:xfrm>
            <a:off x="2131634" y="403680"/>
            <a:ext cx="7290543" cy="67649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300" tIns="41150" rIns="82300" bIns="411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2D45D9E-DAF8-4AC4-A6C6-E3CE6AB63C49}"/>
              </a:ext>
            </a:extLst>
          </p:cNvPr>
          <p:cNvSpPr txBox="1"/>
          <p:nvPr/>
        </p:nvSpPr>
        <p:spPr>
          <a:xfrm>
            <a:off x="2305060" y="503460"/>
            <a:ext cx="70205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20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拥有黑客精神的量化交易员</a:t>
            </a:r>
            <a:endParaRPr lang="en-US" altLang="zh-CN" sz="2520" b="1" dirty="0">
              <a:solidFill>
                <a:schemeClr val="bg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B845-A3C5-418F-B61C-36294EA1C02C}"/>
              </a:ext>
            </a:extLst>
          </p:cNvPr>
          <p:cNvSpPr txBox="1"/>
          <p:nvPr/>
        </p:nvSpPr>
        <p:spPr>
          <a:xfrm>
            <a:off x="1604239" y="5160754"/>
            <a:ext cx="781793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6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我们相信共享、开源、免费、自由与平等，是量化交易的未来。</a:t>
            </a:r>
            <a:endParaRPr lang="zh-CN" altLang="zh-CN" sz="216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8ECC8-19FA-418B-B5D5-8D76CC36E969}"/>
              </a:ext>
            </a:extLst>
          </p:cNvPr>
          <p:cNvSpPr/>
          <p:nvPr/>
        </p:nvSpPr>
        <p:spPr>
          <a:xfrm>
            <a:off x="4755518" y="2054276"/>
            <a:ext cx="5550671" cy="840230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Hackers passionate about solving problems</a:t>
            </a:r>
            <a:endParaRPr lang="zh-CN" altLang="zh-CN" sz="162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6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Hackers overcoming limitations</a:t>
            </a:r>
            <a:endParaRPr lang="zh-CN" altLang="zh-CN" sz="162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6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Hackers pursuit share, open, free, freedom and equality</a:t>
            </a:r>
            <a:endParaRPr lang="zh-CN" altLang="zh-CN" sz="162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67E3CE-3A9B-4767-8438-B6763C615068}"/>
              </a:ext>
            </a:extLst>
          </p:cNvPr>
          <p:cNvSpPr/>
          <p:nvPr/>
        </p:nvSpPr>
        <p:spPr>
          <a:xfrm>
            <a:off x="4755518" y="3362910"/>
            <a:ext cx="5738815" cy="840230"/>
          </a:xfrm>
          <a:prstGeom prst="rect">
            <a:avLst/>
          </a:prstGeom>
          <a:ln>
            <a:solidFill>
              <a:srgbClr val="00ABB4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1. Quantitative Trader have plenty ideas of trading strategies</a:t>
            </a:r>
            <a:endParaRPr lang="zh-CN" altLang="zh-CN" sz="162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6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2. Quantitative Trader require big data</a:t>
            </a:r>
            <a:endParaRPr lang="zh-CN" altLang="zh-CN" sz="162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6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3. Quantitative Trader familiar with modules and tools</a:t>
            </a:r>
            <a:endParaRPr lang="zh-CN" altLang="zh-CN" sz="162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884A00F-CBF0-40B1-A574-BBE8DB35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" y="1431854"/>
            <a:ext cx="4651054" cy="30081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8429" y="-116500"/>
            <a:ext cx="9577064" cy="2249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72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odern Quant</a:t>
            </a:r>
          </a:p>
          <a:p>
            <a:pPr algn="just">
              <a:lnSpc>
                <a:spcPct val="130000"/>
              </a:lnSpc>
            </a:pPr>
            <a:endParaRPr lang="en-US" altLang="zh-CN" sz="4000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文本框 26"/>
          <p:cNvSpPr txBox="1"/>
          <p:nvPr/>
        </p:nvSpPr>
        <p:spPr>
          <a:xfrm>
            <a:off x="432445" y="1152178"/>
            <a:ext cx="5124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Quantitative Trading is not the future!!!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" name="矩形 1"/>
          <p:cNvSpPr/>
          <p:nvPr/>
        </p:nvSpPr>
        <p:spPr>
          <a:xfrm>
            <a:off x="-215627" y="-1008062"/>
            <a:ext cx="13780781" cy="8424936"/>
          </a:xfrm>
          <a:custGeom>
            <a:avLst/>
            <a:gdLst>
              <a:gd name="connsiteX0" fmla="*/ 0 w 12192000"/>
              <a:gd name="connsiteY0" fmla="*/ 0 h 3413124"/>
              <a:gd name="connsiteX1" fmla="*/ 12192000 w 12192000"/>
              <a:gd name="connsiteY1" fmla="*/ 0 h 3413124"/>
              <a:gd name="connsiteX2" fmla="*/ 12192000 w 12192000"/>
              <a:gd name="connsiteY2" fmla="*/ 3413124 h 3413124"/>
              <a:gd name="connsiteX3" fmla="*/ 0 w 12192000"/>
              <a:gd name="connsiteY3" fmla="*/ 3413124 h 3413124"/>
              <a:gd name="connsiteX4" fmla="*/ 0 w 12192000"/>
              <a:gd name="connsiteY4" fmla="*/ 0 h 3413124"/>
              <a:gd name="connsiteX0" fmla="*/ 0 w 12192000"/>
              <a:gd name="connsiteY0" fmla="*/ 3175 h 3416299"/>
              <a:gd name="connsiteX1" fmla="*/ 2755900 w 12192000"/>
              <a:gd name="connsiteY1" fmla="*/ 0 h 3416299"/>
              <a:gd name="connsiteX2" fmla="*/ 12192000 w 12192000"/>
              <a:gd name="connsiteY2" fmla="*/ 3175 h 3416299"/>
              <a:gd name="connsiteX3" fmla="*/ 12192000 w 12192000"/>
              <a:gd name="connsiteY3" fmla="*/ 3416299 h 3416299"/>
              <a:gd name="connsiteX4" fmla="*/ 0 w 12192000"/>
              <a:gd name="connsiteY4" fmla="*/ 3416299 h 3416299"/>
              <a:gd name="connsiteX5" fmla="*/ 0 w 12192000"/>
              <a:gd name="connsiteY5" fmla="*/ 3175 h 3416299"/>
              <a:gd name="connsiteX0" fmla="*/ 0 w 12192000"/>
              <a:gd name="connsiteY0" fmla="*/ 15874 h 3428998"/>
              <a:gd name="connsiteX1" fmla="*/ 2755900 w 12192000"/>
              <a:gd name="connsiteY1" fmla="*/ 12699 h 3428998"/>
              <a:gd name="connsiteX2" fmla="*/ 6134100 w 12192000"/>
              <a:gd name="connsiteY2" fmla="*/ 0 h 3428998"/>
              <a:gd name="connsiteX3" fmla="*/ 12192000 w 12192000"/>
              <a:gd name="connsiteY3" fmla="*/ 15874 h 3428998"/>
              <a:gd name="connsiteX4" fmla="*/ 12192000 w 12192000"/>
              <a:gd name="connsiteY4" fmla="*/ 3428998 h 3428998"/>
              <a:gd name="connsiteX5" fmla="*/ 0 w 12192000"/>
              <a:gd name="connsiteY5" fmla="*/ 3428998 h 3428998"/>
              <a:gd name="connsiteX6" fmla="*/ 0 w 12192000"/>
              <a:gd name="connsiteY6" fmla="*/ 15874 h 3428998"/>
              <a:gd name="connsiteX0" fmla="*/ 0 w 12192000"/>
              <a:gd name="connsiteY0" fmla="*/ 28574 h 3441698"/>
              <a:gd name="connsiteX1" fmla="*/ 2755900 w 12192000"/>
              <a:gd name="connsiteY1" fmla="*/ 25399 h 3441698"/>
              <a:gd name="connsiteX2" fmla="*/ 6134100 w 12192000"/>
              <a:gd name="connsiteY2" fmla="*/ 12700 h 3441698"/>
              <a:gd name="connsiteX3" fmla="*/ 8623300 w 12192000"/>
              <a:gd name="connsiteY3" fmla="*/ 0 h 3441698"/>
              <a:gd name="connsiteX4" fmla="*/ 12192000 w 12192000"/>
              <a:gd name="connsiteY4" fmla="*/ 28574 h 3441698"/>
              <a:gd name="connsiteX5" fmla="*/ 12192000 w 12192000"/>
              <a:gd name="connsiteY5" fmla="*/ 3441698 h 3441698"/>
              <a:gd name="connsiteX6" fmla="*/ 0 w 12192000"/>
              <a:gd name="connsiteY6" fmla="*/ 3441698 h 3441698"/>
              <a:gd name="connsiteX7" fmla="*/ 0 w 12192000"/>
              <a:gd name="connsiteY7" fmla="*/ 28574 h 3441698"/>
              <a:gd name="connsiteX0" fmla="*/ 0 w 12192000"/>
              <a:gd name="connsiteY0" fmla="*/ 676274 h 4089398"/>
              <a:gd name="connsiteX1" fmla="*/ 2755900 w 12192000"/>
              <a:gd name="connsiteY1" fmla="*/ 673099 h 4089398"/>
              <a:gd name="connsiteX2" fmla="*/ 6921500 w 12192000"/>
              <a:gd name="connsiteY2" fmla="*/ 0 h 4089398"/>
              <a:gd name="connsiteX3" fmla="*/ 8623300 w 12192000"/>
              <a:gd name="connsiteY3" fmla="*/ 647700 h 4089398"/>
              <a:gd name="connsiteX4" fmla="*/ 12192000 w 12192000"/>
              <a:gd name="connsiteY4" fmla="*/ 676274 h 4089398"/>
              <a:gd name="connsiteX5" fmla="*/ 12192000 w 12192000"/>
              <a:gd name="connsiteY5" fmla="*/ 4089398 h 4089398"/>
              <a:gd name="connsiteX6" fmla="*/ 0 w 12192000"/>
              <a:gd name="connsiteY6" fmla="*/ 4089398 h 4089398"/>
              <a:gd name="connsiteX7" fmla="*/ 0 w 12192000"/>
              <a:gd name="connsiteY7" fmla="*/ 676274 h 40893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12192000 w 12192000"/>
              <a:gd name="connsiteY4" fmla="*/ 1908174 h 5321298"/>
              <a:gd name="connsiteX5" fmla="*/ 12192000 w 12192000"/>
              <a:gd name="connsiteY5" fmla="*/ 5321298 h 5321298"/>
              <a:gd name="connsiteX6" fmla="*/ 0 w 12192000"/>
              <a:gd name="connsiteY6" fmla="*/ 5321298 h 5321298"/>
              <a:gd name="connsiteX7" fmla="*/ 0 w 12192000"/>
              <a:gd name="connsiteY7" fmla="*/ 1908174 h 53212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9931400 w 12192000"/>
              <a:gd name="connsiteY4" fmla="*/ 787400 h 5321298"/>
              <a:gd name="connsiteX5" fmla="*/ 12192000 w 12192000"/>
              <a:gd name="connsiteY5" fmla="*/ 1908174 h 5321298"/>
              <a:gd name="connsiteX6" fmla="*/ 12192000 w 12192000"/>
              <a:gd name="connsiteY6" fmla="*/ 5321298 h 5321298"/>
              <a:gd name="connsiteX7" fmla="*/ 0 w 12192000"/>
              <a:gd name="connsiteY7" fmla="*/ 5321298 h 5321298"/>
              <a:gd name="connsiteX8" fmla="*/ 0 w 12192000"/>
              <a:gd name="connsiteY8" fmla="*/ 1908174 h 53212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2192000 w 12192000"/>
              <a:gd name="connsiteY5" fmla="*/ 3495674 h 6908798"/>
              <a:gd name="connsiteX6" fmla="*/ 12192000 w 12192000"/>
              <a:gd name="connsiteY6" fmla="*/ 6908798 h 6908798"/>
              <a:gd name="connsiteX7" fmla="*/ 0 w 12192000"/>
              <a:gd name="connsiteY7" fmla="*/ 6908798 h 6908798"/>
              <a:gd name="connsiteX8" fmla="*/ 0 w 12192000"/>
              <a:gd name="connsiteY8" fmla="*/ 3495674 h 69087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0553700 w 12192000"/>
              <a:gd name="connsiteY5" fmla="*/ 1638300 h 6908798"/>
              <a:gd name="connsiteX6" fmla="*/ 12192000 w 12192000"/>
              <a:gd name="connsiteY6" fmla="*/ 3495674 h 6908798"/>
              <a:gd name="connsiteX7" fmla="*/ 12192000 w 12192000"/>
              <a:gd name="connsiteY7" fmla="*/ 6908798 h 6908798"/>
              <a:gd name="connsiteX8" fmla="*/ 0 w 12192000"/>
              <a:gd name="connsiteY8" fmla="*/ 6908798 h 6908798"/>
              <a:gd name="connsiteX9" fmla="*/ 0 w 12192000"/>
              <a:gd name="connsiteY9" fmla="*/ 3495674 h 69087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9067800 w 12204700"/>
              <a:gd name="connsiteY4" fmla="*/ 12700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8648700 w 12204700"/>
              <a:gd name="connsiteY4" fmla="*/ 60325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40429 h 6853553"/>
              <a:gd name="connsiteX1" fmla="*/ 2755900 w 12204700"/>
              <a:gd name="connsiteY1" fmla="*/ 3437254 h 6853553"/>
              <a:gd name="connsiteX2" fmla="*/ 6921500 w 12204700"/>
              <a:gd name="connsiteY2" fmla="*/ 2764155 h 6853553"/>
              <a:gd name="connsiteX3" fmla="*/ 8305800 w 12204700"/>
              <a:gd name="connsiteY3" fmla="*/ 1532255 h 6853553"/>
              <a:gd name="connsiteX4" fmla="*/ 8641080 w 12204700"/>
              <a:gd name="connsiteY4" fmla="*/ 0 h 6853553"/>
              <a:gd name="connsiteX5" fmla="*/ 12204700 w 12204700"/>
              <a:gd name="connsiteY5" fmla="*/ 635 h 6853553"/>
              <a:gd name="connsiteX6" fmla="*/ 12192000 w 12204700"/>
              <a:gd name="connsiteY6" fmla="*/ 3440429 h 6853553"/>
              <a:gd name="connsiteX7" fmla="*/ 12192000 w 12204700"/>
              <a:gd name="connsiteY7" fmla="*/ 6853553 h 6853553"/>
              <a:gd name="connsiteX8" fmla="*/ 0 w 12204700"/>
              <a:gd name="connsiteY8" fmla="*/ 6853553 h 6853553"/>
              <a:gd name="connsiteX9" fmla="*/ 0 w 12204700"/>
              <a:gd name="connsiteY9" fmla="*/ 3440429 h 6853553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55034 h 6868158"/>
              <a:gd name="connsiteX1" fmla="*/ 2755900 w 12204700"/>
              <a:gd name="connsiteY1" fmla="*/ 3451859 h 6868158"/>
              <a:gd name="connsiteX2" fmla="*/ 6921500 w 12204700"/>
              <a:gd name="connsiteY2" fmla="*/ 2778760 h 6868158"/>
              <a:gd name="connsiteX3" fmla="*/ 8305800 w 12204700"/>
              <a:gd name="connsiteY3" fmla="*/ 1546860 h 6868158"/>
              <a:gd name="connsiteX4" fmla="*/ 8648700 w 12204700"/>
              <a:gd name="connsiteY4" fmla="*/ 6985 h 6868158"/>
              <a:gd name="connsiteX5" fmla="*/ 12204700 w 12204700"/>
              <a:gd name="connsiteY5" fmla="*/ 0 h 6868158"/>
              <a:gd name="connsiteX6" fmla="*/ 12192000 w 12204700"/>
              <a:gd name="connsiteY6" fmla="*/ 3455034 h 6868158"/>
              <a:gd name="connsiteX7" fmla="*/ 12192000 w 12204700"/>
              <a:gd name="connsiteY7" fmla="*/ 6868158 h 6868158"/>
              <a:gd name="connsiteX8" fmla="*/ 0 w 12204700"/>
              <a:gd name="connsiteY8" fmla="*/ 6868158 h 6868158"/>
              <a:gd name="connsiteX9" fmla="*/ 0 w 12204700"/>
              <a:gd name="connsiteY9" fmla="*/ 3455034 h 6868158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6487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4201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6949341 w 12220828"/>
              <a:gd name="connsiteY2" fmla="*/ 2771775 h 6861173"/>
              <a:gd name="connsiteX3" fmla="*/ 8333641 w 12220828"/>
              <a:gd name="connsiteY3" fmla="*/ 1539875 h 6861173"/>
              <a:gd name="connsiteX4" fmla="*/ 8447941 w 12220828"/>
              <a:gd name="connsiteY4" fmla="*/ 0 h 6861173"/>
              <a:gd name="connsiteX5" fmla="*/ 12217301 w 12220828"/>
              <a:gd name="connsiteY5" fmla="*/ 635 h 6861173"/>
              <a:gd name="connsiteX6" fmla="*/ 12219841 w 12220828"/>
              <a:gd name="connsiteY6" fmla="*/ 3448049 h 6861173"/>
              <a:gd name="connsiteX7" fmla="*/ 12219841 w 12220828"/>
              <a:gd name="connsiteY7" fmla="*/ 6861173 h 6861173"/>
              <a:gd name="connsiteX8" fmla="*/ 27841 w 12220828"/>
              <a:gd name="connsiteY8" fmla="*/ 6861173 h 6861173"/>
              <a:gd name="connsiteX9" fmla="*/ 0 w 12220828"/>
              <a:gd name="connsiteY9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09168 w 12220828"/>
              <a:gd name="connsiteY2" fmla="*/ 3124529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491405 w 12220828"/>
              <a:gd name="connsiteY4" fmla="*/ 3093003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339 h 6860538"/>
              <a:gd name="connsiteX1" fmla="*/ 2783741 w 12220828"/>
              <a:gd name="connsiteY1" fmla="*/ 3444239 h 6860538"/>
              <a:gd name="connsiteX2" fmla="*/ 4837009 w 12220828"/>
              <a:gd name="connsiteY2" fmla="*/ 3763417 h 6860538"/>
              <a:gd name="connsiteX3" fmla="*/ 6949341 w 12220828"/>
              <a:gd name="connsiteY3" fmla="*/ 2771140 h 6860538"/>
              <a:gd name="connsiteX4" fmla="*/ 8491405 w 12220828"/>
              <a:gd name="connsiteY4" fmla="*/ 3092368 h 6860538"/>
              <a:gd name="connsiteX5" fmla="*/ 9849253 w 12220828"/>
              <a:gd name="connsiteY5" fmla="*/ 35909 h 6860538"/>
              <a:gd name="connsiteX6" fmla="*/ 12217301 w 12220828"/>
              <a:gd name="connsiteY6" fmla="*/ 0 h 6860538"/>
              <a:gd name="connsiteX7" fmla="*/ 12219841 w 12220828"/>
              <a:gd name="connsiteY7" fmla="*/ 3447414 h 6860538"/>
              <a:gd name="connsiteX8" fmla="*/ 12219841 w 12220828"/>
              <a:gd name="connsiteY8" fmla="*/ 6860538 h 6860538"/>
              <a:gd name="connsiteX9" fmla="*/ 27841 w 12220828"/>
              <a:gd name="connsiteY9" fmla="*/ 6860538 h 6860538"/>
              <a:gd name="connsiteX10" fmla="*/ 0 w 12220828"/>
              <a:gd name="connsiteY10" fmla="*/ 4315339 h 6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828" h="6860538">
                <a:moveTo>
                  <a:pt x="0" y="4315339"/>
                </a:moveTo>
                <a:lnTo>
                  <a:pt x="2783741" y="3444239"/>
                </a:lnTo>
                <a:lnTo>
                  <a:pt x="4837009" y="3763417"/>
                </a:lnTo>
                <a:lnTo>
                  <a:pt x="6949341" y="2771140"/>
                </a:lnTo>
                <a:lnTo>
                  <a:pt x="8491405" y="3092368"/>
                </a:lnTo>
                <a:lnTo>
                  <a:pt x="9849253" y="35909"/>
                </a:lnTo>
                <a:lnTo>
                  <a:pt x="12217301" y="0"/>
                </a:lnTo>
                <a:cubicBezTo>
                  <a:pt x="12213068" y="1169458"/>
                  <a:pt x="12224074" y="2277956"/>
                  <a:pt x="12219841" y="3447414"/>
                </a:cubicBezTo>
                <a:lnTo>
                  <a:pt x="12219841" y="6860538"/>
                </a:lnTo>
                <a:lnTo>
                  <a:pt x="27841" y="6860538"/>
                </a:lnTo>
                <a:lnTo>
                  <a:pt x="0" y="4315339"/>
                </a:lnTo>
                <a:close/>
              </a:path>
            </a:pathLst>
          </a:custGeom>
          <a:solidFill>
            <a:schemeClr val="tx2"/>
          </a:solidFill>
          <a:ln w="114300">
            <a:solidFill>
              <a:srgbClr val="0099C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394734">
            <a:off x="10054427" y="110168"/>
            <a:ext cx="678599" cy="585000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5"/>
          <p:cNvSpPr txBox="1"/>
          <p:nvPr/>
        </p:nvSpPr>
        <p:spPr>
          <a:xfrm>
            <a:off x="496571" y="3990583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u="sng" dirty="0">
                <a:solidFill>
                  <a:schemeClr val="bg1"/>
                </a:solidFill>
                <a:latin typeface="Arial" pitchFamily="34" charset="0"/>
                <a:ea typeface="汉仪细等线简" panose="02010609000101010101" pitchFamily="49" charset="-122"/>
                <a:cs typeface="Arial" pitchFamily="34" charset="0"/>
              </a:rPr>
              <a:t>1</a:t>
            </a:r>
            <a:endParaRPr lang="zh-CN" altLang="en-US" sz="8800" u="sng" dirty="0">
              <a:solidFill>
                <a:schemeClr val="bg1"/>
              </a:solidFill>
              <a:latin typeface="Arial" pitchFamily="34" charset="0"/>
              <a:ea typeface="汉仪细等线简" panose="02010609000101010101" pitchFamily="49" charset="-122"/>
              <a:cs typeface="Arial" pitchFamily="34" charset="0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621796" y="3990583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>
                <a:latin typeface="Arial" pitchFamily="34" charset="0"/>
                <a:cs typeface="Arial" pitchFamily="34" charset="0"/>
              </a:rPr>
              <a:t>2</a:t>
            </a:r>
            <a:endParaRPr lang="zh-CN" alt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4543919" y="3978329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>
                <a:latin typeface="Arial" pitchFamily="34" charset="0"/>
                <a:cs typeface="Arial" pitchFamily="34" charset="0"/>
              </a:rPr>
              <a:t>3</a:t>
            </a:r>
            <a:endParaRPr lang="zh-CN" alt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6451301" y="405903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>
                <a:latin typeface="Arial" pitchFamily="34" charset="0"/>
                <a:cs typeface="Arial" pitchFamily="34" charset="0"/>
              </a:rPr>
              <a:t>4</a:t>
            </a:r>
            <a:endParaRPr lang="zh-CN" alt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文本框 18"/>
          <p:cNvSpPr txBox="1"/>
          <p:nvPr/>
        </p:nvSpPr>
        <p:spPr>
          <a:xfrm>
            <a:off x="-525" y="5760690"/>
            <a:ext cx="2047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Why Python?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为什么选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Python?</a:t>
            </a:r>
          </a:p>
        </p:txBody>
      </p:sp>
      <p:sp>
        <p:nvSpPr>
          <p:cNvPr id="18" name="文本框 19"/>
          <p:cNvSpPr txBox="1"/>
          <p:nvPr/>
        </p:nvSpPr>
        <p:spPr>
          <a:xfrm>
            <a:off x="3909212" y="5760690"/>
            <a:ext cx="2335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How to learn?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如何学习？</a:t>
            </a:r>
            <a:endParaRPr lang="en-US" altLang="zh-CN" sz="2000" dirty="0">
              <a:solidFill>
                <a:schemeClr val="bg1"/>
              </a:solidFill>
              <a:latin typeface="Arial" pitchFamily="34" charset="0"/>
              <a:ea typeface="Roboto Cn" pitchFamily="2" charset="0"/>
              <a:cs typeface="Arial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74897" y="5760690"/>
            <a:ext cx="2567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Data Technology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数据科技</a:t>
            </a:r>
            <a:endParaRPr lang="en-US" altLang="zh-CN" sz="2000" dirty="0">
              <a:solidFill>
                <a:schemeClr val="bg1"/>
              </a:solidFill>
              <a:latin typeface="Arial" pitchFamily="34" charset="0"/>
              <a:ea typeface="Roboto Cn" pitchFamily="2" charset="0"/>
              <a:cs typeface="Arial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87304" y="5741732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How to install?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如何安装？</a:t>
            </a:r>
            <a:endParaRPr lang="en-US" altLang="zh-CN" sz="2000" dirty="0">
              <a:solidFill>
                <a:schemeClr val="bg1"/>
              </a:solidFill>
              <a:latin typeface="Arial" pitchFamily="34" charset="0"/>
              <a:ea typeface="Roboto Cn" pitchFamily="2" charset="0"/>
              <a:cs typeface="Arial" pitchFamily="34" charset="0"/>
            </a:endParaRPr>
          </a:p>
        </p:txBody>
      </p:sp>
      <p:sp>
        <p:nvSpPr>
          <p:cNvPr id="21" name="文本框 13">
            <a:extLst>
              <a:ext uri="{FF2B5EF4-FFF2-40B4-BE49-F238E27FC236}">
                <a16:creationId xmlns:a16="http://schemas.microsoft.com/office/drawing/2014/main" id="{55271576-7817-4021-A3CE-10B315663C7B}"/>
              </a:ext>
            </a:extLst>
          </p:cNvPr>
          <p:cNvSpPr txBox="1"/>
          <p:nvPr/>
        </p:nvSpPr>
        <p:spPr>
          <a:xfrm>
            <a:off x="8212931" y="4060922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>
                <a:latin typeface="Arial" pitchFamily="34" charset="0"/>
                <a:cs typeface="Arial" pitchFamily="34" charset="0"/>
              </a:rPr>
              <a:t>5</a:t>
            </a:r>
            <a:endParaRPr lang="zh-CN" alt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29D26690-C160-4BAD-89CE-9CCE1D516D63}"/>
              </a:ext>
            </a:extLst>
          </p:cNvPr>
          <p:cNvSpPr txBox="1"/>
          <p:nvPr/>
        </p:nvSpPr>
        <p:spPr>
          <a:xfrm>
            <a:off x="9941620" y="405903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>
                <a:latin typeface="Arial" pitchFamily="34" charset="0"/>
                <a:cs typeface="Arial" pitchFamily="34" charset="0"/>
              </a:rPr>
              <a:t>6</a:t>
            </a:r>
            <a:endParaRPr lang="zh-CN" alt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8874D7-006E-4355-83A1-B391B94297C1}"/>
              </a:ext>
            </a:extLst>
          </p:cNvPr>
          <p:cNvSpPr txBox="1"/>
          <p:nvPr/>
        </p:nvSpPr>
        <p:spPr>
          <a:xfrm>
            <a:off x="5498818" y="5741732"/>
            <a:ext cx="2664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Hacker Spirit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&amp; Open Source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黑客精神与</a:t>
            </a:r>
            <a:endParaRPr lang="en-US" altLang="zh-CN" sz="2000" dirty="0">
              <a:solidFill>
                <a:schemeClr val="bg1"/>
              </a:solidFill>
              <a:latin typeface="Arial" pitchFamily="34" charset="0"/>
              <a:ea typeface="Roboto Cn" pitchFamily="2" charset="0"/>
              <a:cs typeface="Arial" pitchFamily="34" charset="0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开源工具</a:t>
            </a:r>
            <a:endParaRPr lang="en-US" altLang="zh-CN" sz="2000" dirty="0">
              <a:solidFill>
                <a:schemeClr val="bg1"/>
              </a:solidFill>
              <a:latin typeface="Arial" pitchFamily="34" charset="0"/>
              <a:ea typeface="Roboto Cn" pitchFamily="2" charset="0"/>
              <a:cs typeface="Arial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3443A1-729C-42E4-A17D-510441D7DAC6}"/>
              </a:ext>
            </a:extLst>
          </p:cNvPr>
          <p:cNvSpPr txBox="1"/>
          <p:nvPr/>
        </p:nvSpPr>
        <p:spPr>
          <a:xfrm>
            <a:off x="9145413" y="576069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How to use Git?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如何使用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Roboto Cn" pitchFamily="2" charset="0"/>
                <a:cs typeface="Arial" pitchFamily="34" charset="0"/>
              </a:rPr>
              <a:t>Git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D8286E-63FD-479D-A34F-9A8A553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04" y="2139847"/>
            <a:ext cx="3266303" cy="203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20A40C-F20E-4C57-A7C3-DDAE43E4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508" y="2292242"/>
            <a:ext cx="3266303" cy="186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3E67ECE-3ED4-4A55-A92D-EFCC6F2F3538}"/>
              </a:ext>
            </a:extLst>
          </p:cNvPr>
          <p:cNvGraphicFramePr/>
          <p:nvPr>
            <p:extLst/>
          </p:nvPr>
        </p:nvGraphicFramePr>
        <p:xfrm>
          <a:off x="1593668" y="4054127"/>
          <a:ext cx="3292021" cy="220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9BFA0CF-2575-49A4-82D2-C3075AA3CC54}"/>
              </a:ext>
            </a:extLst>
          </p:cNvPr>
          <p:cNvGraphicFramePr/>
          <p:nvPr>
            <p:extLst/>
          </p:nvPr>
        </p:nvGraphicFramePr>
        <p:xfrm>
          <a:off x="5723902" y="4054127"/>
          <a:ext cx="5103363" cy="220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06B65784-ABAA-4CF7-95D3-B34BD6476ED7}"/>
              </a:ext>
            </a:extLst>
          </p:cNvPr>
          <p:cNvGrpSpPr/>
          <p:nvPr/>
        </p:nvGrpSpPr>
        <p:grpSpPr>
          <a:xfrm>
            <a:off x="1634216" y="424722"/>
            <a:ext cx="8150522" cy="1664688"/>
            <a:chOff x="243350" y="4084"/>
            <a:chExt cx="4720186" cy="1925094"/>
          </a:xfrm>
          <a:solidFill>
            <a:schemeClr val="tx2"/>
          </a:solidFill>
        </p:grpSpPr>
        <p:sp>
          <p:nvSpPr>
            <p:cNvPr id="7" name="圆角矩形 8">
              <a:extLst>
                <a:ext uri="{FF2B5EF4-FFF2-40B4-BE49-F238E27FC236}">
                  <a16:creationId xmlns:a16="http://schemas.microsoft.com/office/drawing/2014/main" id="{73ABC4FD-1B7E-405F-B95D-721D66A6BA4F}"/>
                </a:ext>
              </a:extLst>
            </p:cNvPr>
            <p:cNvSpPr/>
            <p:nvPr/>
          </p:nvSpPr>
          <p:spPr>
            <a:xfrm>
              <a:off x="243350" y="4084"/>
              <a:ext cx="4720185" cy="1925094"/>
            </a:xfrm>
            <a:prstGeom prst="roundRect">
              <a:avLst/>
            </a:prstGeom>
            <a:grpFill/>
            <a:ln w="76200">
              <a:solidFill>
                <a:schemeClr val="tx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>
              <a:extLst>
                <a:ext uri="{FF2B5EF4-FFF2-40B4-BE49-F238E27FC236}">
                  <a16:creationId xmlns:a16="http://schemas.microsoft.com/office/drawing/2014/main" id="{5662DEA2-92B5-40B5-8BE9-67BB30CA7096}"/>
                </a:ext>
              </a:extLst>
            </p:cNvPr>
            <p:cNvSpPr/>
            <p:nvPr/>
          </p:nvSpPr>
          <p:spPr>
            <a:xfrm>
              <a:off x="421964" y="205349"/>
              <a:ext cx="4541572" cy="157393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902" tIns="0" rIns="115902" bIns="0" numCol="1" spcCol="1270" anchor="ctr" anchorCtr="0">
              <a:noAutofit/>
            </a:bodyPr>
            <a:lstStyle/>
            <a:p>
              <a:pPr defTabSz="9602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40" b="1" dirty="0"/>
                <a:t>为什么开源</a:t>
              </a:r>
              <a:r>
                <a:rPr lang="en-US" sz="3240" b="1" dirty="0"/>
                <a:t>?</a:t>
              </a:r>
            </a:p>
            <a:p>
              <a:pPr defTabSz="9602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60" dirty="0"/>
                <a:t>1. </a:t>
              </a:r>
              <a:r>
                <a:rPr lang="zh-CN" altLang="en-US" sz="2160" dirty="0"/>
                <a:t>目的不是赚钱而是解决问题</a:t>
              </a:r>
              <a:endParaRPr lang="en-US" sz="2160" dirty="0"/>
            </a:p>
            <a:p>
              <a:pPr defTabSz="9602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60" dirty="0"/>
                <a:t>2. </a:t>
              </a:r>
              <a:r>
                <a:rPr lang="zh-CN" altLang="en-US" sz="2160" dirty="0"/>
                <a:t>开源对长期研发和需求有更好的帮助</a:t>
              </a:r>
              <a:endParaRPr lang="en-US" sz="216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5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89FD38C-3C36-403E-B93C-9E3F3348B100}"/>
              </a:ext>
            </a:extLst>
          </p:cNvPr>
          <p:cNvSpPr/>
          <p:nvPr/>
        </p:nvSpPr>
        <p:spPr>
          <a:xfrm>
            <a:off x="2131634" y="655584"/>
            <a:ext cx="7290543" cy="100054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>
            <a:outerShdw blurRad="1397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300" tIns="41150" rIns="82300" bIns="411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E47E87F3-9083-4F1C-B53C-56A698BC1C61}"/>
              </a:ext>
            </a:extLst>
          </p:cNvPr>
          <p:cNvSpPr txBox="1"/>
          <p:nvPr/>
        </p:nvSpPr>
        <p:spPr>
          <a:xfrm>
            <a:off x="2305060" y="755364"/>
            <a:ext cx="7020570" cy="75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321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为什么要用开源工具</a:t>
            </a:r>
            <a:r>
              <a:rPr lang="en-US" altLang="zh-CN" sz="4321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?</a:t>
            </a:r>
          </a:p>
        </p:txBody>
      </p:sp>
      <p:sp>
        <p:nvSpPr>
          <p:cNvPr id="5" name="下箭头 8">
            <a:extLst>
              <a:ext uri="{FF2B5EF4-FFF2-40B4-BE49-F238E27FC236}">
                <a16:creationId xmlns:a16="http://schemas.microsoft.com/office/drawing/2014/main" id="{B62B182C-6DFD-45BF-B728-C73241532644}"/>
              </a:ext>
            </a:extLst>
          </p:cNvPr>
          <p:cNvSpPr/>
          <p:nvPr/>
        </p:nvSpPr>
        <p:spPr>
          <a:xfrm rot="10800000">
            <a:off x="1572984" y="2109802"/>
            <a:ext cx="2827028" cy="4023346"/>
          </a:xfrm>
          <a:prstGeom prst="downArrow">
            <a:avLst>
              <a:gd name="adj1" fmla="val 50000"/>
              <a:gd name="adj2" fmla="val 2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 dirty="0"/>
          </a:p>
        </p:txBody>
      </p:sp>
      <p:sp>
        <p:nvSpPr>
          <p:cNvPr id="6" name="右箭头标注 12">
            <a:extLst>
              <a:ext uri="{FF2B5EF4-FFF2-40B4-BE49-F238E27FC236}">
                <a16:creationId xmlns:a16="http://schemas.microsoft.com/office/drawing/2014/main" id="{35871BF3-3663-4586-8100-3B40F1255515}"/>
              </a:ext>
            </a:extLst>
          </p:cNvPr>
          <p:cNvSpPr/>
          <p:nvPr/>
        </p:nvSpPr>
        <p:spPr>
          <a:xfrm>
            <a:off x="5696226" y="2998617"/>
            <a:ext cx="1794760" cy="605153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20" dirty="0"/>
              <a:t>External R&amp;D</a:t>
            </a:r>
            <a:endParaRPr lang="zh-CN" altLang="en-US" sz="1620" dirty="0"/>
          </a:p>
        </p:txBody>
      </p:sp>
      <p:sp>
        <p:nvSpPr>
          <p:cNvPr id="7" name="右箭头标注 14">
            <a:extLst>
              <a:ext uri="{FF2B5EF4-FFF2-40B4-BE49-F238E27FC236}">
                <a16:creationId xmlns:a16="http://schemas.microsoft.com/office/drawing/2014/main" id="{6EE00583-A2A6-4A28-B526-8BCE38DA2E31}"/>
              </a:ext>
            </a:extLst>
          </p:cNvPr>
          <p:cNvSpPr/>
          <p:nvPr/>
        </p:nvSpPr>
        <p:spPr>
          <a:xfrm>
            <a:off x="5696226" y="3682560"/>
            <a:ext cx="1794760" cy="605153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20" dirty="0"/>
              <a:t>Independent R&amp;D</a:t>
            </a:r>
            <a:endParaRPr lang="zh-CN" altLang="en-US" sz="1620" dirty="0"/>
          </a:p>
        </p:txBody>
      </p:sp>
      <p:sp>
        <p:nvSpPr>
          <p:cNvPr id="8" name="右箭头标注 15">
            <a:extLst>
              <a:ext uri="{FF2B5EF4-FFF2-40B4-BE49-F238E27FC236}">
                <a16:creationId xmlns:a16="http://schemas.microsoft.com/office/drawing/2014/main" id="{2B76D21C-5F57-464C-B694-82FB6E57413D}"/>
              </a:ext>
            </a:extLst>
          </p:cNvPr>
          <p:cNvSpPr/>
          <p:nvPr/>
        </p:nvSpPr>
        <p:spPr>
          <a:xfrm>
            <a:off x="5696226" y="4343107"/>
            <a:ext cx="1794760" cy="605153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20" dirty="0"/>
              <a:t>Big Data</a:t>
            </a:r>
            <a:endParaRPr lang="zh-CN" altLang="en-US" sz="1620" dirty="0"/>
          </a:p>
        </p:txBody>
      </p:sp>
      <p:sp>
        <p:nvSpPr>
          <p:cNvPr id="9" name="右箭头标注 16">
            <a:extLst>
              <a:ext uri="{FF2B5EF4-FFF2-40B4-BE49-F238E27FC236}">
                <a16:creationId xmlns:a16="http://schemas.microsoft.com/office/drawing/2014/main" id="{54C3E949-E6A3-45A2-B6E5-C7E479BAB3C2}"/>
              </a:ext>
            </a:extLst>
          </p:cNvPr>
          <p:cNvSpPr/>
          <p:nvPr/>
        </p:nvSpPr>
        <p:spPr>
          <a:xfrm>
            <a:off x="5696226" y="5016294"/>
            <a:ext cx="1794760" cy="605153"/>
          </a:xfrm>
          <a:prstGeom prst="rightArrowCallout">
            <a:avLst>
              <a:gd name="adj1" fmla="val 19769"/>
              <a:gd name="adj2" fmla="val 25000"/>
              <a:gd name="adj3" fmla="val 27615"/>
              <a:gd name="adj4" fmla="val 79263"/>
            </a:avLst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20" dirty="0"/>
              <a:t>Calculate Power</a:t>
            </a:r>
            <a:endParaRPr lang="zh-CN" altLang="en-US" sz="162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2133E-FA2F-4FD7-A169-9EEE91A8D81F}"/>
              </a:ext>
            </a:extLst>
          </p:cNvPr>
          <p:cNvSpPr/>
          <p:nvPr/>
        </p:nvSpPr>
        <p:spPr>
          <a:xfrm>
            <a:off x="2390876" y="4134579"/>
            <a:ext cx="1146596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40" dirty="0">
                <a:solidFill>
                  <a:schemeClr val="bg1"/>
                </a:solidFill>
              </a:rPr>
              <a:t>Boost</a:t>
            </a:r>
            <a:endParaRPr lang="zh-CN" altLang="en-US" sz="3240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26580A-2E83-435D-8591-4FF16DB8E35A}"/>
              </a:ext>
            </a:extLst>
          </p:cNvPr>
          <p:cNvGrpSpPr/>
          <p:nvPr/>
        </p:nvGrpSpPr>
        <p:grpSpPr>
          <a:xfrm>
            <a:off x="881356" y="2941684"/>
            <a:ext cx="2028006" cy="1198259"/>
            <a:chOff x="324297" y="373870"/>
            <a:chExt cx="1331326" cy="1331326"/>
          </a:xfrm>
        </p:grpSpPr>
        <p:sp>
          <p:nvSpPr>
            <p:cNvPr id="12" name="圆角矩形 19">
              <a:extLst>
                <a:ext uri="{FF2B5EF4-FFF2-40B4-BE49-F238E27FC236}">
                  <a16:creationId xmlns:a16="http://schemas.microsoft.com/office/drawing/2014/main" id="{807835E5-C29E-4780-BBC1-069CFAF7D6F6}"/>
                </a:ext>
              </a:extLst>
            </p:cNvPr>
            <p:cNvSpPr/>
            <p:nvPr/>
          </p:nvSpPr>
          <p:spPr>
            <a:xfrm>
              <a:off x="324297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>
              <a:extLst>
                <a:ext uri="{FF2B5EF4-FFF2-40B4-BE49-F238E27FC236}">
                  <a16:creationId xmlns:a16="http://schemas.microsoft.com/office/drawing/2014/main" id="{C7DDA535-D16B-484C-8935-A23B79EAD12F}"/>
                </a:ext>
              </a:extLst>
            </p:cNvPr>
            <p:cNvSpPr/>
            <p:nvPr/>
          </p:nvSpPr>
          <p:spPr>
            <a:xfrm>
              <a:off x="389287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296" tIns="58296" rIns="58296" bIns="58296" numCol="1" spcCol="1270" anchor="ctr" anchorCtr="0">
              <a:noAutofit/>
            </a:bodyPr>
            <a:lstStyle/>
            <a:p>
              <a:pPr algn="ctr" defTabSz="68015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160" b="1" dirty="0"/>
                <a:t>Data</a:t>
              </a:r>
              <a:endParaRPr lang="zh-CN" altLang="en-US" sz="2160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06B755-5746-4B45-A5AA-1F841E53FB8E}"/>
              </a:ext>
            </a:extLst>
          </p:cNvPr>
          <p:cNvGrpSpPr/>
          <p:nvPr/>
        </p:nvGrpSpPr>
        <p:grpSpPr>
          <a:xfrm>
            <a:off x="3084923" y="2941684"/>
            <a:ext cx="2028006" cy="1198259"/>
            <a:chOff x="1758033" y="373870"/>
            <a:chExt cx="1331326" cy="1331326"/>
          </a:xfrm>
        </p:grpSpPr>
        <p:sp>
          <p:nvSpPr>
            <p:cNvPr id="15" name="圆角矩形 22">
              <a:extLst>
                <a:ext uri="{FF2B5EF4-FFF2-40B4-BE49-F238E27FC236}">
                  <a16:creationId xmlns:a16="http://schemas.microsoft.com/office/drawing/2014/main" id="{2E38AF75-3C12-480B-967E-5A8C919714E1}"/>
                </a:ext>
              </a:extLst>
            </p:cNvPr>
            <p:cNvSpPr/>
            <p:nvPr/>
          </p:nvSpPr>
          <p:spPr>
            <a:xfrm>
              <a:off x="1758033" y="373870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78CDCF1-2C04-4B55-BF67-B5645250E2AB}"/>
                </a:ext>
              </a:extLst>
            </p:cNvPr>
            <p:cNvSpPr/>
            <p:nvPr/>
          </p:nvSpPr>
          <p:spPr>
            <a:xfrm>
              <a:off x="1823023" y="438860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296" tIns="58296" rIns="58296" bIns="58296" numCol="1" spcCol="1270" anchor="ctr" anchorCtr="0">
              <a:noAutofit/>
            </a:bodyPr>
            <a:lstStyle/>
            <a:p>
              <a:pPr algn="ctr" defTabSz="68015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160" b="1" dirty="0"/>
                <a:t>Models</a:t>
              </a:r>
              <a:endParaRPr lang="zh-CN" altLang="en-US" sz="216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86B251-12B1-44CB-9B40-5F0433C11746}"/>
              </a:ext>
            </a:extLst>
          </p:cNvPr>
          <p:cNvGrpSpPr/>
          <p:nvPr/>
        </p:nvGrpSpPr>
        <p:grpSpPr>
          <a:xfrm>
            <a:off x="881356" y="4736780"/>
            <a:ext cx="2028006" cy="1198259"/>
            <a:chOff x="324297" y="1807606"/>
            <a:chExt cx="1331326" cy="1331326"/>
          </a:xfrm>
        </p:grpSpPr>
        <p:sp>
          <p:nvSpPr>
            <p:cNvPr id="18" name="圆角矩形 25">
              <a:extLst>
                <a:ext uri="{FF2B5EF4-FFF2-40B4-BE49-F238E27FC236}">
                  <a16:creationId xmlns:a16="http://schemas.microsoft.com/office/drawing/2014/main" id="{42808BA8-FAF9-4F86-BE91-22AF7DBE1AE7}"/>
                </a:ext>
              </a:extLst>
            </p:cNvPr>
            <p:cNvSpPr/>
            <p:nvPr/>
          </p:nvSpPr>
          <p:spPr>
            <a:xfrm>
              <a:off x="324297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1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1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>
              <a:extLst>
                <a:ext uri="{FF2B5EF4-FFF2-40B4-BE49-F238E27FC236}">
                  <a16:creationId xmlns:a16="http://schemas.microsoft.com/office/drawing/2014/main" id="{B14A2CC1-FC9B-4ECF-990E-7659313054D5}"/>
                </a:ext>
              </a:extLst>
            </p:cNvPr>
            <p:cNvSpPr/>
            <p:nvPr/>
          </p:nvSpPr>
          <p:spPr>
            <a:xfrm>
              <a:off x="389287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296" tIns="58296" rIns="58296" bIns="58296" numCol="1" spcCol="1270" anchor="ctr" anchorCtr="0">
              <a:noAutofit/>
            </a:bodyPr>
            <a:lstStyle/>
            <a:p>
              <a:pPr algn="ctr" defTabSz="68015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160" b="1" dirty="0"/>
                <a:t>Parameters</a:t>
              </a:r>
              <a:endParaRPr lang="zh-CN" altLang="en-US" sz="216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B93ACE-B705-4CD5-B67D-03061AC41B5B}"/>
              </a:ext>
            </a:extLst>
          </p:cNvPr>
          <p:cNvGrpSpPr/>
          <p:nvPr/>
        </p:nvGrpSpPr>
        <p:grpSpPr>
          <a:xfrm>
            <a:off x="3084923" y="4736780"/>
            <a:ext cx="2028006" cy="1198259"/>
            <a:chOff x="1758033" y="1807606"/>
            <a:chExt cx="1331326" cy="1331326"/>
          </a:xfrm>
        </p:grpSpPr>
        <p:sp>
          <p:nvSpPr>
            <p:cNvPr id="21" name="圆角矩形 28">
              <a:extLst>
                <a:ext uri="{FF2B5EF4-FFF2-40B4-BE49-F238E27FC236}">
                  <a16:creationId xmlns:a16="http://schemas.microsoft.com/office/drawing/2014/main" id="{DC3140ED-9663-4424-806F-A1E0E5982776}"/>
                </a:ext>
              </a:extLst>
            </p:cNvPr>
            <p:cNvSpPr/>
            <p:nvPr/>
          </p:nvSpPr>
          <p:spPr>
            <a:xfrm>
              <a:off x="1758033" y="1807606"/>
              <a:ext cx="1331326" cy="1331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5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5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>
              <a:extLst>
                <a:ext uri="{FF2B5EF4-FFF2-40B4-BE49-F238E27FC236}">
                  <a16:creationId xmlns:a16="http://schemas.microsoft.com/office/drawing/2014/main" id="{0E0EC6BA-67F9-41DF-87B8-F33A23C803FE}"/>
                </a:ext>
              </a:extLst>
            </p:cNvPr>
            <p:cNvSpPr/>
            <p:nvPr/>
          </p:nvSpPr>
          <p:spPr>
            <a:xfrm>
              <a:off x="1823023" y="1872596"/>
              <a:ext cx="1201346" cy="1201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296" tIns="58296" rIns="58296" bIns="58296" numCol="1" spcCol="1270" anchor="ctr" anchorCtr="0">
              <a:noAutofit/>
            </a:bodyPr>
            <a:lstStyle/>
            <a:p>
              <a:pPr algn="ctr" defTabSz="68015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160" b="1" dirty="0"/>
                <a:t>Markets</a:t>
              </a:r>
              <a:endParaRPr lang="zh-CN" altLang="en-US" sz="2160" b="1" dirty="0"/>
            </a:p>
          </p:txBody>
        </p:sp>
      </p:grpSp>
      <p:pic>
        <p:nvPicPr>
          <p:cNvPr id="23" name="Picture 2" descr="https://timgsa.baidu.com/timg?image&amp;quality=80&amp;size=b9999_10000&amp;sec=1516592990106&amp;di=489c7f3e21e2e1ad7a897bd48ad8cb1f&amp;imgtype=0&amp;src=http%3A%2F%2Fi9.hexunimg.cn%2F2015-08-08%2F178180296.jpg">
            <a:extLst>
              <a:ext uri="{FF2B5EF4-FFF2-40B4-BE49-F238E27FC236}">
                <a16:creationId xmlns:a16="http://schemas.microsoft.com/office/drawing/2014/main" id="{7D04E80B-1323-45B5-B1CD-79F4CE7CD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1"/>
          <a:stretch/>
        </p:blipFill>
        <p:spPr bwMode="auto">
          <a:xfrm>
            <a:off x="7523223" y="2972989"/>
            <a:ext cx="3260839" cy="264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圆角矩形 30">
            <a:extLst>
              <a:ext uri="{FF2B5EF4-FFF2-40B4-BE49-F238E27FC236}">
                <a16:creationId xmlns:a16="http://schemas.microsoft.com/office/drawing/2014/main" id="{2CE1906A-7B46-4C8E-8A03-5CE0C3D01C22}"/>
              </a:ext>
            </a:extLst>
          </p:cNvPr>
          <p:cNvSpPr/>
          <p:nvPr/>
        </p:nvSpPr>
        <p:spPr>
          <a:xfrm>
            <a:off x="5690712" y="2602715"/>
            <a:ext cx="5093351" cy="3356570"/>
          </a:xfrm>
          <a:prstGeom prst="roundRect">
            <a:avLst/>
          </a:prstGeom>
          <a:solidFill>
            <a:srgbClr val="00ABB4"/>
          </a:solid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641" dirty="0"/>
              <a:t>Lab</a:t>
            </a:r>
            <a:endParaRPr lang="zh-CN" altLang="en-US" sz="8641" dirty="0"/>
          </a:p>
        </p:txBody>
      </p:sp>
    </p:spTree>
    <p:extLst>
      <p:ext uri="{BB962C8B-B14F-4D97-AF65-F5344CB8AC3E}">
        <p14:creationId xmlns:p14="http://schemas.microsoft.com/office/powerpoint/2010/main" val="13227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06168789"/>
              </p:ext>
            </p:extLst>
          </p:nvPr>
        </p:nvGraphicFramePr>
        <p:xfrm>
          <a:off x="432445" y="3744466"/>
          <a:ext cx="10585176" cy="22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4" descr="此处输入图片的描述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635" y="187423"/>
            <a:ext cx="4827555" cy="359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a.hiphotos.baidu.com/baike/c0%3Dbaike80%2C5%2C5%2C80%2C26/sign=b339f649c7fc1e17e9b284632bf99d66/0dd7912397dda1445da42dedbab7d0a20df486c4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97" y="5688682"/>
            <a:ext cx="744076" cy="50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69" y="5832698"/>
            <a:ext cx="1476094" cy="35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61" y="5823397"/>
            <a:ext cx="1181086" cy="40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8" descr="http://pic2.orsoon.com/2016/0824/2016082410405798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19" y="5685608"/>
            <a:ext cx="735746" cy="73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227D5F-3EEB-43DD-8FD6-EAC8B42DDA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1511"/>
          <a:stretch/>
        </p:blipFill>
        <p:spPr>
          <a:xfrm>
            <a:off x="2613848" y="5545249"/>
            <a:ext cx="744076" cy="785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B6D220-643F-4C66-8181-B9CA70AA62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6440" y="5734121"/>
            <a:ext cx="1053653" cy="468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13165" y="777939"/>
            <a:ext cx="3532257" cy="353225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5655245" y="4580686"/>
            <a:ext cx="47391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FIVE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6600" dirty="0">
              <a:solidFill>
                <a:srgbClr val="0099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88632" y="5581862"/>
            <a:ext cx="3672408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99CC"/>
                </a:solidFill>
                <a:cs typeface="Arial" pitchFamily="34" charset="0"/>
              </a:rPr>
              <a:t>How To Install?</a:t>
            </a:r>
          </a:p>
        </p:txBody>
      </p:sp>
      <p:sp>
        <p:nvSpPr>
          <p:cNvPr id="10" name="文本框 5"/>
          <p:cNvSpPr txBox="1"/>
          <p:nvPr/>
        </p:nvSpPr>
        <p:spPr>
          <a:xfrm>
            <a:off x="7273205" y="-134779"/>
            <a:ext cx="9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chemeClr val="bg1"/>
                </a:solidFill>
                <a:latin typeface="Arial" pitchFamily="34" charset="0"/>
                <a:ea typeface="思源黑体 CN Normal" pitchFamily="34" charset="-122"/>
                <a:cs typeface="Arial" pitchFamily="34" charset="0"/>
              </a:rPr>
              <a:t>5</a:t>
            </a:r>
            <a:endParaRPr lang="zh-CN" altLang="en-US" sz="34400" dirty="0">
              <a:solidFill>
                <a:schemeClr val="bg1"/>
              </a:solidFill>
              <a:latin typeface="Arial" pitchFamily="34" charset="0"/>
              <a:ea typeface="思源黑体 CN Normal" pitchFamily="34" charset="-122"/>
              <a:cs typeface="Arial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E3A74C0-E82B-4084-97BC-C06900F2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6644" y="556510"/>
            <a:ext cx="6490869" cy="400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813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741B4-5A5A-42B2-A50D-44AF8AC4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04" y="360090"/>
            <a:ext cx="2736661" cy="120015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Anaconda</a:t>
            </a:r>
            <a:endParaRPr lang="zh-CN" altLang="en-US" sz="4000" b="1" dirty="0">
              <a:solidFill>
                <a:srgbClr val="0099CC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85F61-FB54-486D-9F18-B53264B44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04" y="1680211"/>
            <a:ext cx="10369868" cy="4008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Anaconda</a:t>
            </a:r>
            <a:r>
              <a:rPr lang="zh-CN" altLang="en-US" dirty="0"/>
              <a:t>指的是一个开源的</a:t>
            </a:r>
            <a:r>
              <a:rPr lang="en-US" altLang="zh-CN" dirty="0"/>
              <a:t>Python</a:t>
            </a:r>
            <a:r>
              <a:rPr lang="zh-CN" altLang="en-US" dirty="0"/>
              <a:t>发行版本，其包含了</a:t>
            </a:r>
            <a:r>
              <a:rPr lang="en-US" altLang="zh-CN" dirty="0" err="1"/>
              <a:t>conda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等</a:t>
            </a:r>
            <a:r>
              <a:rPr lang="en-US" altLang="zh-CN" dirty="0"/>
              <a:t>180</a:t>
            </a:r>
            <a:r>
              <a:rPr lang="zh-CN" altLang="en-US" dirty="0"/>
              <a:t>多个科学包及其依赖项。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下载链接： </a:t>
            </a:r>
            <a:r>
              <a:rPr lang="en-US" altLang="zh-CN" dirty="0"/>
              <a:t>https://www.anaconda.com/download/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52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13567-9970-4B00-A0B2-1E7281A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04" y="288082"/>
            <a:ext cx="3528392" cy="120015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Windows</a:t>
            </a:r>
            <a:r>
              <a:rPr lang="zh-CN" altLang="en-US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C765E-269B-4D9E-8A61-23175E9ED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Talib</a:t>
            </a:r>
          </a:p>
          <a:p>
            <a:r>
              <a:rPr lang="en-US" altLang="zh-CN" dirty="0" err="1"/>
              <a:t>Mpl_finance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3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13567-9970-4B00-A0B2-1E7281A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04" y="288082"/>
            <a:ext cx="2304613" cy="120015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Mac</a:t>
            </a:r>
            <a:r>
              <a:rPr lang="zh-CN" altLang="en-US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C765E-269B-4D9E-8A61-23175E9ED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Talib</a:t>
            </a:r>
          </a:p>
          <a:p>
            <a:r>
              <a:rPr lang="en-US" altLang="zh-CN" dirty="0" err="1"/>
              <a:t>Mpl_finance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54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13165" y="777939"/>
            <a:ext cx="3532257" cy="353225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5655245" y="4580686"/>
            <a:ext cx="42807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SIX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6600" dirty="0">
              <a:solidFill>
                <a:srgbClr val="0099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88632" y="5581862"/>
            <a:ext cx="3672408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99CC"/>
                </a:solidFill>
                <a:cs typeface="Arial" pitchFamily="34" charset="0"/>
              </a:rPr>
              <a:t>How To Use Git?</a:t>
            </a:r>
          </a:p>
        </p:txBody>
      </p:sp>
      <p:sp>
        <p:nvSpPr>
          <p:cNvPr id="10" name="文本框 5"/>
          <p:cNvSpPr txBox="1"/>
          <p:nvPr/>
        </p:nvSpPr>
        <p:spPr>
          <a:xfrm>
            <a:off x="7273205" y="-134779"/>
            <a:ext cx="9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chemeClr val="bg1"/>
                </a:solidFill>
                <a:latin typeface="Arial" pitchFamily="34" charset="0"/>
                <a:ea typeface="思源黑体 CN Normal" pitchFamily="34" charset="-122"/>
                <a:cs typeface="Arial" pitchFamily="34" charset="0"/>
              </a:rPr>
              <a:t>6</a:t>
            </a:r>
            <a:endParaRPr lang="zh-CN" altLang="en-US" sz="34400" dirty="0">
              <a:solidFill>
                <a:schemeClr val="bg1"/>
              </a:solidFill>
              <a:latin typeface="Arial" pitchFamily="34" charset="0"/>
              <a:ea typeface="思源黑体 CN Normal" pitchFamily="34" charset="-122"/>
              <a:cs typeface="Arial" pitchFamily="34" charset="0"/>
            </a:endParaRPr>
          </a:p>
        </p:txBody>
      </p:sp>
      <p:pic>
        <p:nvPicPr>
          <p:cNvPr id="5122" name="Picture 2" descr="https://timgsa.baidu.com/timg?image&amp;quality=80&amp;size=b9999_10000&amp;sec=1535277084310&amp;di=3b1c23d1c334adf50b29111ff125ff8a&amp;imgtype=0&amp;src=http%3A%2F%2Fdn-sdkcnssl.qbox.me%2Farticle%2F3clcTbL6xk2hoQ07b6cc.jpg">
            <a:extLst>
              <a:ext uri="{FF2B5EF4-FFF2-40B4-BE49-F238E27FC236}">
                <a16:creationId xmlns:a16="http://schemas.microsoft.com/office/drawing/2014/main" id="{CEC0F63B-7179-4A2B-B1ED-61F6D01F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r="21572"/>
          <a:stretch/>
        </p:blipFill>
        <p:spPr bwMode="auto">
          <a:xfrm>
            <a:off x="1084382" y="1271965"/>
            <a:ext cx="375585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15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B0749-A1D7-4A3E-89DF-3524681B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Download materials</a:t>
            </a:r>
            <a:endParaRPr lang="zh-CN" altLang="en-US" sz="4000" b="1" dirty="0">
              <a:solidFill>
                <a:srgbClr val="0099CC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EC809-22FA-4F1A-B934-1FA39C539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69" y="2376314"/>
            <a:ext cx="10369868" cy="235228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CN" dirty="0">
                <a:hlinkClick r:id="rId2"/>
              </a:rPr>
              <a:t>www.github.com</a:t>
            </a:r>
            <a:endParaRPr lang="en-US" altLang="zh-CN" dirty="0"/>
          </a:p>
          <a:p>
            <a:pPr marL="742950" indent="-742950">
              <a:buFont typeface="+mj-lt"/>
              <a:buAutoNum type="arabicPeriod"/>
            </a:pPr>
            <a:r>
              <a:rPr lang="en-US" altLang="zh-CN" dirty="0"/>
              <a:t>git bash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9D6A9-36D5-492B-BC84-2790DAC9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57" y="2376314"/>
            <a:ext cx="20383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18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FangCloudSync\才睿\设计师的设计现场\直通车项目设计\G-size直通车PPT\channelPPT 低面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0130"/>
            <a:ext cx="11523132" cy="6480770"/>
          </a:xfrm>
          <a:prstGeom prst="rect">
            <a:avLst/>
          </a:prstGeom>
          <a:noFill/>
        </p:spPr>
      </p:pic>
      <p:sp>
        <p:nvSpPr>
          <p:cNvPr id="7" name="圆角矩形 6"/>
          <p:cNvSpPr/>
          <p:nvPr/>
        </p:nvSpPr>
        <p:spPr>
          <a:xfrm>
            <a:off x="4743148" y="2058938"/>
            <a:ext cx="2054770" cy="533400"/>
          </a:xfrm>
          <a:prstGeom prst="roundRect">
            <a:avLst/>
          </a:prstGeom>
          <a:noFill/>
          <a:ln w="571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227" tIns="50114" rIns="100227" bIns="50114" rtlCol="0" anchor="ctr"/>
          <a:lstStyle/>
          <a:p>
            <a:pPr algn="ctr"/>
            <a:r>
              <a:rPr lang="en-US" altLang="zh-CN" sz="2000" b="1" dirty="0">
                <a:solidFill>
                  <a:srgbClr val="0099CC"/>
                </a:solidFill>
              </a:rPr>
              <a:t>Channel, CMT</a:t>
            </a:r>
            <a:endParaRPr lang="zh-CN" altLang="en-US" sz="2000" b="1" dirty="0">
              <a:solidFill>
                <a:srgbClr val="0099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11112" y="792138"/>
            <a:ext cx="3532257" cy="353225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5833045" y="4580686"/>
            <a:ext cx="48702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6600" dirty="0">
              <a:solidFill>
                <a:srgbClr val="0099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5"/>
          <p:cNvSpPr txBox="1"/>
          <p:nvPr/>
        </p:nvSpPr>
        <p:spPr>
          <a:xfrm>
            <a:off x="7273205" y="-134779"/>
            <a:ext cx="9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chemeClr val="bg1"/>
                </a:solidFill>
                <a:latin typeface="Arial" pitchFamily="34" charset="0"/>
                <a:ea typeface="思源黑体 CN Normal" pitchFamily="34" charset="-122"/>
                <a:cs typeface="Arial" pitchFamily="34" charset="0"/>
              </a:rPr>
              <a:t>1</a:t>
            </a:r>
            <a:endParaRPr lang="zh-CN" altLang="en-US" sz="34400" dirty="0">
              <a:solidFill>
                <a:schemeClr val="bg1"/>
              </a:solidFill>
              <a:latin typeface="Arial" pitchFamily="34" charset="0"/>
              <a:ea typeface="思源黑体 CN Normal" pitchFamily="34" charset="-122"/>
              <a:cs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17221" y="5439903"/>
            <a:ext cx="3888432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99CC"/>
                </a:solidFill>
                <a:cs typeface="Arial" pitchFamily="34" charset="0"/>
              </a:rPr>
              <a:t>Why Python?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ECF7C2-026B-446C-85F9-58D37AE0D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9"/>
          <a:stretch/>
        </p:blipFill>
        <p:spPr bwMode="auto">
          <a:xfrm>
            <a:off x="720477" y="792138"/>
            <a:ext cx="4547880" cy="455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623EA-A66F-4415-A8EE-7B798C69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04" y="288370"/>
            <a:ext cx="6049029" cy="120015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Popular</a:t>
            </a:r>
            <a:endParaRPr lang="zh-CN" altLang="en-US" sz="4000" b="1" dirty="0">
              <a:solidFill>
                <a:srgbClr val="0099CC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30C29-B6E4-49D7-B2B1-E3E047962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04" y="1680211"/>
            <a:ext cx="6625093" cy="4752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Python</a:t>
            </a:r>
            <a:r>
              <a:rPr lang="zh-CN" altLang="en-US" sz="2800" dirty="0"/>
              <a:t>超过</a:t>
            </a:r>
            <a:r>
              <a:rPr lang="en-US" altLang="zh-CN" sz="2800" dirty="0"/>
              <a:t>Java</a:t>
            </a:r>
            <a:r>
              <a:rPr lang="zh-CN" altLang="en-US" sz="2800" dirty="0"/>
              <a:t>，</a:t>
            </a:r>
            <a:r>
              <a:rPr lang="en-US" altLang="zh-CN" sz="2800" dirty="0"/>
              <a:t>PYPL</a:t>
            </a:r>
            <a:r>
              <a:rPr lang="zh-CN" altLang="en-US" sz="2800" dirty="0"/>
              <a:t>在</a:t>
            </a:r>
            <a:r>
              <a:rPr lang="en-US" altLang="zh-CN" sz="2800" dirty="0"/>
              <a:t>2018</a:t>
            </a:r>
            <a:r>
              <a:rPr lang="zh-CN" altLang="en-US" sz="2800" dirty="0"/>
              <a:t>年</a:t>
            </a:r>
            <a:r>
              <a:rPr lang="en-US" altLang="zh-CN" sz="2800" dirty="0"/>
              <a:t>7</a:t>
            </a:r>
            <a:r>
              <a:rPr lang="zh-CN" altLang="en-US" sz="2800" dirty="0"/>
              <a:t>月发布最新的编程语言指数榜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The PYPL </a:t>
            </a:r>
            <a:r>
              <a:rPr lang="en-US" altLang="zh-CN" sz="2800" dirty="0" err="1"/>
              <a:t>PopularitY</a:t>
            </a:r>
            <a:r>
              <a:rPr lang="en-US" altLang="zh-CN" sz="2800" dirty="0"/>
              <a:t> of Programming Language Index is created by analyzing how often language tutorials are searched on Google.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144A5A-F9FC-4026-BEA9-E4C51202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13" y="0"/>
            <a:ext cx="3330609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CB17CA8-14B4-4685-94DB-B3010ABD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7" y="170608"/>
            <a:ext cx="4975412" cy="685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F721A7B-2BE0-477D-8DDF-83D5DC37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88" y="161308"/>
            <a:ext cx="5654365" cy="685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8B37AAA-B97F-44D3-B3A8-10A95EB6D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 bwMode="auto">
          <a:xfrm>
            <a:off x="566149" y="151994"/>
            <a:ext cx="5638800" cy="6874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mmbiz.qpic.cn/mmbiz_png/42N1g4fYAaiaMPtdJiakaCF5pibpQCLzCEmcqqlIwU3sWcRhVY2iagQdBicV4xQhiatHRWAVAHy4dEotgfTicwWpsuWkg/640?wx_fmt=png&amp;tp=webp&amp;wxfrom=5&amp;wx_lazy=1">
            <a:extLst>
              <a:ext uri="{FF2B5EF4-FFF2-40B4-BE49-F238E27FC236}">
                <a16:creationId xmlns:a16="http://schemas.microsoft.com/office/drawing/2014/main" id="{1CCE4114-0A7B-4346-9E37-CB4A768C3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28" y="195544"/>
            <a:ext cx="2971727" cy="2339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mmbiz.qpic.cn/mmbiz_png/42N1g4fYAaiaMPtdJiakaCF5pibpQCLzCEmFDtB4U0elBYVhCLR5P8lXwp6PkluovYy0QIlYypuy4iaZ5QqPNZic2dw/640?wx_fmt=png&amp;tp=webp&amp;wxfrom=5&amp;wx_lazy=1">
            <a:extLst>
              <a:ext uri="{FF2B5EF4-FFF2-40B4-BE49-F238E27FC236}">
                <a16:creationId xmlns:a16="http://schemas.microsoft.com/office/drawing/2014/main" id="{557CE049-5827-47FF-81A1-424A35AA98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431" y="-14343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14EDA7F-C5F3-4F52-9B7A-8D4C0B0B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28" y="2631998"/>
            <a:ext cx="2971727" cy="2118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61AAB69-5BF8-4E73-BDAB-8A5A7EFE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27" y="4836337"/>
            <a:ext cx="2971727" cy="2125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46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2ACE498-48FE-43EB-A19B-52A79E5F4B46}"/>
              </a:ext>
            </a:extLst>
          </p:cNvPr>
          <p:cNvSpPr txBox="1">
            <a:spLocks/>
          </p:cNvSpPr>
          <p:nvPr/>
        </p:nvSpPr>
        <p:spPr>
          <a:xfrm>
            <a:off x="576461" y="360090"/>
            <a:ext cx="6048672" cy="1325563"/>
          </a:xfrm>
          <a:prstGeom prst="rect">
            <a:avLst/>
          </a:prstGeom>
        </p:spPr>
        <p:txBody>
          <a:bodyPr vert="horz" lIns="106985" tIns="53492" rIns="106985" bIns="53492" rtlCol="0" anchor="ctr">
            <a:normAutofit/>
          </a:bodyPr>
          <a:lstStyle>
            <a:lvl1pPr algn="ctr" defTabSz="1069848" rtl="0" eaLnBrk="1" latinLnBrk="0" hangingPunct="1"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选择</a:t>
            </a:r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Python</a:t>
            </a:r>
            <a:r>
              <a:rPr lang="zh-CN" altLang="en-US" sz="3600" dirty="0"/>
              <a:t>的</a:t>
            </a:r>
            <a:r>
              <a:rPr lang="zh-CN" altLang="en-US" sz="4000" b="1" dirty="0">
                <a:solidFill>
                  <a:srgbClr val="0099CC"/>
                </a:solidFill>
                <a:latin typeface="Arial" pitchFamily="34" charset="0"/>
                <a:ea typeface="+mn-ea"/>
                <a:cs typeface="Arial" pitchFamily="34" charset="0"/>
              </a:rPr>
              <a:t>五大原因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3593A0E-C0B1-4A01-B9D6-01E44ECBBE2B}"/>
              </a:ext>
            </a:extLst>
          </p:cNvPr>
          <p:cNvSpPr txBox="1">
            <a:spLocks/>
          </p:cNvSpPr>
          <p:nvPr/>
        </p:nvSpPr>
        <p:spPr>
          <a:xfrm>
            <a:off x="864493" y="1728242"/>
            <a:ext cx="10515600" cy="4449496"/>
          </a:xfrm>
          <a:prstGeom prst="rect">
            <a:avLst/>
          </a:prstGeom>
        </p:spPr>
        <p:txBody>
          <a:bodyPr vert="horz" lIns="106985" tIns="53492" rIns="106985" bIns="53492" rtlCol="0">
            <a:noAutofit/>
          </a:bodyPr>
          <a:lstStyle>
            <a:lvl1pPr marL="401193" indent="-401193" algn="l" defTabSz="10698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9252" indent="-334328" algn="l" defTabSz="10698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7310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2234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7158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42082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77006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11930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46854" indent="-267462" algn="l" defTabSz="10698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量化运用广泛：</a:t>
            </a:r>
            <a:endParaRPr lang="en-US" altLang="zh-CN" sz="2400" b="1" dirty="0"/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/>
              <a:t>美国的</a:t>
            </a:r>
            <a:r>
              <a:rPr lang="en-US" altLang="zh-CN" sz="1200" dirty="0" err="1"/>
              <a:t>Quantopian</a:t>
            </a:r>
            <a:r>
              <a:rPr lang="zh-CN" altLang="en-US" sz="1200" dirty="0"/>
              <a:t>与国内的优矿量化投资平台都是用</a:t>
            </a:r>
            <a:r>
              <a:rPr lang="en-US" altLang="zh-CN" sz="1200" dirty="0"/>
              <a:t>Python</a:t>
            </a:r>
            <a:r>
              <a:rPr lang="zh-CN" altLang="en-US" sz="1200" dirty="0"/>
              <a:t>语言的。</a:t>
            </a:r>
            <a:endParaRPr lang="en-US" altLang="zh-CN" sz="1200" dirty="0"/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简单易学：</a:t>
            </a:r>
            <a:endParaRPr lang="en-US" altLang="zh-CN" sz="2400" b="1" dirty="0"/>
          </a:p>
          <a:p>
            <a:pPr marL="0" indent="0">
              <a:buFont typeface="Arial" pitchFamily="34" charset="0"/>
              <a:buNone/>
            </a:pPr>
            <a:r>
              <a:rPr lang="en-US" altLang="zh-CN" sz="1200" dirty="0"/>
              <a:t>Python</a:t>
            </a:r>
            <a:r>
              <a:rPr lang="zh-CN" altLang="en-US" sz="1200" dirty="0"/>
              <a:t>的设计哲学是以用户为中心，属于方便调试的解释型语言。</a:t>
            </a:r>
            <a:endParaRPr lang="en-US" altLang="zh-CN" sz="1200" dirty="0"/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免费开源： </a:t>
            </a:r>
            <a:endParaRPr lang="en-US" altLang="zh-CN" sz="2400" b="1" dirty="0"/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/>
              <a:t>无使用成本，开源代码共享，加强学习与使用效率。</a:t>
            </a:r>
            <a:endParaRPr lang="en-US" altLang="zh-CN" sz="1200" dirty="0"/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/>
              <a:t>4. </a:t>
            </a:r>
            <a:r>
              <a:rPr lang="zh-CN" altLang="en-US" sz="2400" b="1" dirty="0"/>
              <a:t>丰富的库： </a:t>
            </a:r>
            <a:endParaRPr lang="en-US" altLang="zh-CN" sz="2400" b="1" dirty="0"/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/>
              <a:t>数据处理、数据运算、可视化、统计分析、技术分析、机器学习</a:t>
            </a:r>
            <a:r>
              <a:rPr lang="en-US" altLang="zh-CN" sz="1200" dirty="0"/>
              <a:t>...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/>
              <a:t>5. </a:t>
            </a:r>
            <a:r>
              <a:rPr lang="zh-CN" altLang="en-US" sz="2400" b="1" dirty="0"/>
              <a:t>应用接口： </a:t>
            </a:r>
            <a:endParaRPr lang="en-US" altLang="zh-CN" sz="2400" b="1" dirty="0"/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/>
              <a:t>各大平台数据获取存储调用与实时行情连接下单的接口。</a:t>
            </a:r>
            <a:endParaRPr lang="en-US" altLang="zh-CN" sz="1200" dirty="0"/>
          </a:p>
          <a:p>
            <a:pPr marL="0" indent="0">
              <a:buFont typeface="Arial" pitchFamily="34" charset="0"/>
              <a:buNone/>
            </a:pPr>
            <a:endParaRPr lang="zh-CN" altLang="en-US" sz="1600" dirty="0"/>
          </a:p>
          <a:p>
            <a:pPr marL="0" indent="0">
              <a:buFont typeface="Arial" pitchFamily="34" charset="0"/>
              <a:buNone/>
            </a:pPr>
            <a:r>
              <a:rPr lang="zh-CN" altLang="en-US" sz="2400" b="1" dirty="0"/>
              <a:t>缺点： </a:t>
            </a:r>
            <a:endParaRPr lang="en-US" altLang="zh-CN" sz="2400" b="1" dirty="0"/>
          </a:p>
          <a:p>
            <a:pPr marL="0" indent="0">
              <a:buFont typeface="Arial" pitchFamily="34" charset="0"/>
              <a:buNone/>
            </a:pPr>
            <a:r>
              <a:rPr lang="en-US" altLang="zh-CN" sz="1200" dirty="0"/>
              <a:t>Python</a:t>
            </a:r>
            <a:r>
              <a:rPr lang="zh-CN" altLang="en-US" sz="1200" dirty="0"/>
              <a:t>是解释执行的，效率低，但程序员的时间比计算的时间成本高得多。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828F51-EC35-4E09-8C1F-AF3B2EBC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97" y="2016274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7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11112" y="792138"/>
            <a:ext cx="3532257" cy="353225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5833045" y="4580686"/>
            <a:ext cx="51252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6600" dirty="0">
              <a:solidFill>
                <a:srgbClr val="0099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33024" y="5507602"/>
            <a:ext cx="3888432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99CC"/>
                </a:solidFill>
                <a:cs typeface="Arial" pitchFamily="34" charset="0"/>
              </a:rPr>
              <a:t>Data Technology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7273205" y="-134779"/>
            <a:ext cx="9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chemeClr val="bg1"/>
                </a:solidFill>
                <a:latin typeface="Arial" pitchFamily="34" charset="0"/>
                <a:ea typeface="思源黑体 CN Normal" pitchFamily="34" charset="-122"/>
                <a:cs typeface="Arial" pitchFamily="34" charset="0"/>
              </a:rPr>
              <a:t>2</a:t>
            </a:r>
            <a:endParaRPr lang="zh-CN" altLang="en-US" sz="34400" dirty="0">
              <a:solidFill>
                <a:schemeClr val="bg1"/>
              </a:solidFill>
              <a:latin typeface="Arial" pitchFamily="34" charset="0"/>
              <a:ea typeface="思源黑体 CN Normal" pitchFamily="34" charset="-122"/>
              <a:cs typeface="Arial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AA9AD8B-D2C5-49D9-BEDC-37A6F150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" y="726995"/>
            <a:ext cx="5434331" cy="38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8429" y="-116499"/>
            <a:ext cx="13177464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72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zh-CN" sz="4000" b="1" dirty="0">
                <a:solidFill>
                  <a:srgbClr val="0099CC"/>
                </a:solidFill>
                <a:latin typeface="Arial" pitchFamily="34" charset="0"/>
                <a:cs typeface="Arial" pitchFamily="34" charset="0"/>
              </a:rPr>
              <a:t>elationship between data and model</a:t>
            </a:r>
          </a:p>
          <a:p>
            <a:pPr algn="just">
              <a:lnSpc>
                <a:spcPct val="130000"/>
              </a:lnSpc>
            </a:pPr>
            <a:endParaRPr lang="en-US" altLang="zh-CN" sz="4000" b="1" dirty="0">
              <a:solidFill>
                <a:srgbClr val="0099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Administrator\Desktop\加油站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1728589" y="2664346"/>
            <a:ext cx="1728192" cy="1728192"/>
          </a:xfrm>
          <a:prstGeom prst="rect">
            <a:avLst/>
          </a:prstGeom>
          <a:noFill/>
        </p:spPr>
      </p:pic>
      <p:pic>
        <p:nvPicPr>
          <p:cNvPr id="2051" name="Picture 3" descr="C:\Users\Administrator\Desktop\汽车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7345213" y="2232298"/>
            <a:ext cx="2406650" cy="2406650"/>
          </a:xfrm>
          <a:prstGeom prst="rect">
            <a:avLst/>
          </a:prstGeom>
          <a:noFill/>
        </p:spPr>
      </p:pic>
      <p:sp>
        <p:nvSpPr>
          <p:cNvPr id="21" name="右箭头 20"/>
          <p:cNvSpPr/>
          <p:nvPr/>
        </p:nvSpPr>
        <p:spPr>
          <a:xfrm>
            <a:off x="4392885" y="2880370"/>
            <a:ext cx="2232248" cy="576064"/>
          </a:xfrm>
          <a:prstGeom prst="rightArrow">
            <a:avLst>
              <a:gd name="adj1" fmla="val 50000"/>
              <a:gd name="adj2" fmla="val 928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0800000">
            <a:off x="4248869" y="3672458"/>
            <a:ext cx="2448272" cy="576064"/>
          </a:xfrm>
          <a:prstGeom prst="rightArrow">
            <a:avLst>
              <a:gd name="adj1" fmla="val 50000"/>
              <a:gd name="adj2" fmla="val 978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872605" y="4392538"/>
            <a:ext cx="1152128" cy="6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DATA</a:t>
            </a:r>
            <a:endParaRPr lang="zh-CN" altLang="en-US" sz="2800" dirty="0">
              <a:solidFill>
                <a:srgbClr val="0099CC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89229" y="4380110"/>
            <a:ext cx="2016224" cy="6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MODEL</a:t>
            </a:r>
            <a:endParaRPr lang="zh-CN" altLang="en-US" sz="2800" dirty="0">
              <a:solidFill>
                <a:srgbClr val="0099CC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92885" y="2160290"/>
            <a:ext cx="2016224" cy="6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Supply</a:t>
            </a:r>
            <a:endParaRPr lang="zh-CN" altLang="en-US" sz="2800" dirty="0">
              <a:solidFill>
                <a:srgbClr val="0099CC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64893" y="4320530"/>
            <a:ext cx="2016224" cy="6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0099CC"/>
                </a:solidFill>
                <a:cs typeface="Arial" pitchFamily="34" charset="0"/>
              </a:rPr>
              <a:t>Feedback</a:t>
            </a:r>
            <a:endParaRPr lang="zh-CN" altLang="en-US" sz="2800" dirty="0">
              <a:solidFill>
                <a:srgbClr val="0099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567</Words>
  <Application>Microsoft Office PowerPoint</Application>
  <PresentationFormat>自定义</PresentationFormat>
  <Paragraphs>165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Meiryo</vt:lpstr>
      <vt:lpstr>Roboto Cn</vt:lpstr>
      <vt:lpstr>等线</vt:lpstr>
      <vt:lpstr>汉仪细等线简</vt:lpstr>
      <vt:lpstr>思源黑体 CN Normal</vt:lpstr>
      <vt:lpstr>宋体</vt:lpstr>
      <vt:lpstr>微软雅黑</vt:lpstr>
      <vt:lpstr>微软雅黑 Light</vt:lpstr>
      <vt:lpstr>arial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Popular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学习金字塔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Anaconda</vt:lpstr>
      <vt:lpstr>Windows系统</vt:lpstr>
      <vt:lpstr>Mac系统</vt:lpstr>
      <vt:lpstr>PowerPoint 演示文稿</vt:lpstr>
      <vt:lpstr>Download materials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Channel Chan</cp:lastModifiedBy>
  <cp:revision>50</cp:revision>
  <dcterms:created xsi:type="dcterms:W3CDTF">2017-09-20T06:33:13Z</dcterms:created>
  <dcterms:modified xsi:type="dcterms:W3CDTF">2018-09-25T00:57:09Z</dcterms:modified>
</cp:coreProperties>
</file>